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5"/>
    <p:sldMasterId id="2147483864" r:id="rId6"/>
    <p:sldMasterId id="2147483914" r:id="rId7"/>
    <p:sldMasterId id="2147483953" r:id="rId8"/>
    <p:sldMasterId id="2147483971" r:id="rId9"/>
    <p:sldMasterId id="2147483978" r:id="rId10"/>
    <p:sldMasterId id="2147484008" r:id="rId11"/>
    <p:sldMasterId id="2147484011" r:id="rId12"/>
  </p:sldMasterIdLst>
  <p:notesMasterIdLst>
    <p:notesMasterId r:id="rId41"/>
  </p:notesMasterIdLst>
  <p:sldIdLst>
    <p:sldId id="484" r:id="rId13"/>
    <p:sldId id="3031" r:id="rId14"/>
    <p:sldId id="645" r:id="rId15"/>
    <p:sldId id="490" r:id="rId16"/>
    <p:sldId id="491" r:id="rId17"/>
    <p:sldId id="3032" r:id="rId18"/>
    <p:sldId id="488" r:id="rId19"/>
    <p:sldId id="487" r:id="rId20"/>
    <p:sldId id="280" r:id="rId21"/>
    <p:sldId id="1647" r:id="rId22"/>
    <p:sldId id="489" r:id="rId23"/>
    <p:sldId id="266" r:id="rId24"/>
    <p:sldId id="287" r:id="rId25"/>
    <p:sldId id="647" r:id="rId26"/>
    <p:sldId id="648" r:id="rId27"/>
    <p:sldId id="1357" r:id="rId28"/>
    <p:sldId id="258" r:id="rId29"/>
    <p:sldId id="492" r:id="rId30"/>
    <p:sldId id="328" r:id="rId31"/>
    <p:sldId id="493" r:id="rId32"/>
    <p:sldId id="299" r:id="rId33"/>
    <p:sldId id="1645" r:id="rId34"/>
    <p:sldId id="1648" r:id="rId35"/>
    <p:sldId id="1649" r:id="rId36"/>
    <p:sldId id="1650" r:id="rId37"/>
    <p:sldId id="318" r:id="rId38"/>
    <p:sldId id="316" r:id="rId39"/>
    <p:sldId id="31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D62D17-6D56-463D-9D3B-107DB2DA81CA}">
          <p14:sldIdLst>
            <p14:sldId id="484"/>
            <p14:sldId id="3031"/>
            <p14:sldId id="645"/>
          </p14:sldIdLst>
        </p14:section>
        <p14:section name="History and Use Cases" id="{21D1F7EF-7FF3-4B46-BF1A-DDDFFC8C67BA}">
          <p14:sldIdLst>
            <p14:sldId id="490"/>
          </p14:sldIdLst>
        </p14:section>
        <p14:section name="Trends and Challenges" id="{30CFC267-2F6C-4DC5-B9BC-0B9F9D0417E9}">
          <p14:sldIdLst>
            <p14:sldId id="491"/>
          </p14:sldIdLst>
        </p14:section>
        <p14:section name="Cost of Attack" id="{CFD64645-DA77-4031-AD46-F4EC44C74775}">
          <p14:sldIdLst>
            <p14:sldId id="3032"/>
          </p14:sldIdLst>
        </p14:section>
        <p14:section name="A Complete Strategy" id="{7A08C712-410B-4FD4-9DC0-AC4DF5AA1854}">
          <p14:sldIdLst>
            <p14:sldId id="488"/>
          </p14:sldIdLst>
        </p14:section>
        <p14:section name="Identity Systems" id="{7B1807FA-9405-4429-ACF6-B08111EFCD25}">
          <p14:sldIdLst>
            <p14:sldId id="487"/>
          </p14:sldIdLst>
        </p14:section>
        <p14:section name="Account Security" id="{568BFEEC-38D1-4E6C-BBC8-F87FA3085F29}">
          <p14:sldIdLst>
            <p14:sldId id="280"/>
          </p14:sldIdLst>
        </p14:section>
        <p14:section name="Going Passwordless" id="{F6CFED34-DACF-47F1-B0B5-5683F244A31C}">
          <p14:sldIdLst>
            <p14:sldId id="1647"/>
          </p14:sldIdLst>
        </p14:section>
        <p14:section name="Identity Perimeter" id="{F87FD409-6A60-470C-98D4-F37C209166C7}">
          <p14:sldIdLst>
            <p14:sldId id="489"/>
            <p14:sldId id="266"/>
            <p14:sldId id="287"/>
            <p14:sldId id="647"/>
            <p14:sldId id="648"/>
          </p14:sldIdLst>
        </p14:section>
        <p14:section name="B2B" id="{056021EF-7AE3-40C5-9E19-289A819FACA3}">
          <p14:sldIdLst>
            <p14:sldId id="1357"/>
          </p14:sldIdLst>
        </p14:section>
        <p14:section name="B2C" id="{2172408B-E1B2-4832-A042-867019B70FE3}">
          <p14:sldIdLst>
            <p14:sldId id="258"/>
          </p14:sldIdLst>
        </p14:section>
        <p14:section name="Close" id="{01CF2EB4-B770-4EF6-B00B-5E2DFD713C6B}">
          <p14:sldIdLst>
            <p14:sldId id="492"/>
            <p14:sldId id="328"/>
            <p14:sldId id="493"/>
          </p14:sldIdLst>
        </p14:section>
        <p14:section name="References" id="{E3A97857-7A66-4144-B6E6-45F3403DB148}">
          <p14:sldIdLst>
            <p14:sldId id="299"/>
            <p14:sldId id="1645"/>
          </p14:sldIdLst>
        </p14:section>
        <p14:section name="Increasing Attack Cost - Credential Theft" id="{A9F4A3E8-31CB-43EB-AFB8-2327ACA4650C}">
          <p14:sldIdLst>
            <p14:sldId id="1648"/>
          </p14:sldIdLst>
        </p14:section>
        <p14:section name="Increasing Attack Cost - Credential abuse on Cloud" id="{62FB5132-5CF4-4E8C-86A9-22A9252546C6}">
          <p14:sldIdLst>
            <p14:sldId id="1649"/>
          </p14:sldIdLst>
        </p14:section>
        <p14:section name="Increasing Attack Cost - Credential abuse on-premises" id="{8E0AE9FC-9BAB-43D1-BCF1-4456E1E855EB}">
          <p14:sldIdLst>
            <p14:sldId id="1650"/>
          </p14:sldIdLst>
        </p14:section>
        <p14:section name="Account Protections" id="{0E551E4A-4081-49BF-AF60-57CE677595F5}">
          <p14:sldIdLst>
            <p14:sldId id="318"/>
            <p14:sldId id="316"/>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1" clrIdx="0">
    <p:extLst>
      <p:ext uri="{19B8F6BF-5375-455C-9EA6-DF929625EA0E}">
        <p15:presenceInfo xmlns:p15="http://schemas.microsoft.com/office/powerpoint/2012/main" userId="S-1-5-21-2752073015-33732069-2227763266-1001" providerId="AD"/>
      </p:ext>
    </p:extLst>
  </p:cmAuthor>
  <p:cmAuthor id="2" name="Carrie Pogorelc" initials="CP" lastIdx="78" clrIdx="1">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EAEAEA"/>
    <a:srgbClr val="DDDDDD"/>
    <a:srgbClr val="969696"/>
    <a:srgbClr val="F8F8F8"/>
    <a:srgbClr val="FFFFFF"/>
    <a:srgbClr val="FFB900"/>
    <a:srgbClr val="D9E2D9"/>
    <a:srgbClr val="268CDA"/>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55" autoAdjust="0"/>
  </p:normalViewPr>
  <p:slideViewPr>
    <p:cSldViewPr snapToGrid="0">
      <p:cViewPr varScale="1">
        <p:scale>
          <a:sx n="57" d="100"/>
          <a:sy n="57" d="100"/>
        </p:scale>
        <p:origin x="2556" y="66"/>
      </p:cViewPr>
      <p:guideLst/>
    </p:cSldViewPr>
  </p:slideViewPr>
  <p:notesTextViewPr>
    <p:cViewPr>
      <p:scale>
        <a:sx n="125" d="100"/>
        <a:sy n="12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B82C2FF3-5901-4E64-AA6E-64985E0DA0F2}"/>
    <pc:docChg chg="undo redo custSel addSld delSld modSld sldOrd modSection">
      <pc:chgData name="Mark Simos" userId="c67dffaa-54a4-4aef-b866-523fd9eef58d" providerId="ADAL" clId="{B82C2FF3-5901-4E64-AA6E-64985E0DA0F2}" dt="2018-06-13T17:08:40.955" v="4682" actId="6549"/>
      <pc:docMkLst>
        <pc:docMk/>
      </pc:docMkLst>
    </pc:docChg>
  </pc:docChgLst>
  <pc:docChgLst>
    <pc:chgData name="Mark Simos" userId="c67dffaa-54a4-4aef-b866-523fd9eef58d" providerId="ADAL" clId="{714A28E3-A943-4831-BE7D-C706CC4D9538}"/>
    <pc:docChg chg="undo custSel modSld">
      <pc:chgData name="Mark Simos" userId="c67dffaa-54a4-4aef-b866-523fd9eef58d" providerId="ADAL" clId="{714A28E3-A943-4831-BE7D-C706CC4D9538}" dt="2019-02-23T12:36:01.331" v="4651" actId="20577"/>
      <pc:docMkLst>
        <pc:docMk/>
      </pc:docMkLst>
      <pc:sldChg chg="delSp modNotes modNotesTx">
        <pc:chgData name="Mark Simos" userId="c67dffaa-54a4-4aef-b866-523fd9eef58d" providerId="ADAL" clId="{714A28E3-A943-4831-BE7D-C706CC4D9538}" dt="2019-02-15T15:13:28.547" v="3299" actId="20577"/>
        <pc:sldMkLst>
          <pc:docMk/>
          <pc:sldMk cId="3406506734" sldId="258"/>
        </pc:sldMkLst>
        <pc:spChg chg="del">
          <ac:chgData name="Mark Simos" userId="c67dffaa-54a4-4aef-b866-523fd9eef58d" providerId="ADAL" clId="{714A28E3-A943-4831-BE7D-C706CC4D9538}" dt="2019-02-15T15:12:38.212" v="3075" actId="478"/>
          <ac:spMkLst>
            <pc:docMk/>
            <pc:sldMk cId="3406506734" sldId="258"/>
            <ac:spMk id="304" creationId="{9F076530-E623-44DD-A995-355871A62904}"/>
          </ac:spMkLst>
        </pc:spChg>
      </pc:sldChg>
      <pc:sldChg chg="delSp modSp modAnim modNotesTx">
        <pc:chgData name="Mark Simos" userId="c67dffaa-54a4-4aef-b866-523fd9eef58d" providerId="ADAL" clId="{714A28E3-A943-4831-BE7D-C706CC4D9538}" dt="2019-02-15T15:25:26.533" v="3331" actId="478"/>
        <pc:sldMkLst>
          <pc:docMk/>
          <pc:sldMk cId="1458223860" sldId="280"/>
        </pc:sldMkLst>
        <pc:spChg chg="mod">
          <ac:chgData name="Mark Simos" userId="c67dffaa-54a4-4aef-b866-523fd9eef58d" providerId="ADAL" clId="{714A28E3-A943-4831-BE7D-C706CC4D9538}" dt="2019-02-15T14:56:25.345" v="1521"/>
          <ac:spMkLst>
            <pc:docMk/>
            <pc:sldMk cId="1458223860" sldId="280"/>
            <ac:spMk id="2" creationId="{00000000-0000-0000-0000-000000000000}"/>
          </ac:spMkLst>
        </pc:spChg>
        <pc:spChg chg="mod">
          <ac:chgData name="Mark Simos" userId="c67dffaa-54a4-4aef-b866-523fd9eef58d" providerId="ADAL" clId="{714A28E3-A943-4831-BE7D-C706CC4D9538}" dt="2019-02-15T15:00:46.400" v="1918" actId="114"/>
          <ac:spMkLst>
            <pc:docMk/>
            <pc:sldMk cId="1458223860" sldId="280"/>
            <ac:spMk id="3" creationId="{00000000-0000-0000-0000-000000000000}"/>
          </ac:spMkLst>
        </pc:spChg>
        <pc:spChg chg="del">
          <ac:chgData name="Mark Simos" userId="c67dffaa-54a4-4aef-b866-523fd9eef58d" providerId="ADAL" clId="{714A28E3-A943-4831-BE7D-C706CC4D9538}" dt="2019-02-15T15:25:26.533" v="3331" actId="478"/>
          <ac:spMkLst>
            <pc:docMk/>
            <pc:sldMk cId="1458223860" sldId="280"/>
            <ac:spMk id="319" creationId="{C1301F3E-6FFA-4471-8A63-F18EF4A15658}"/>
          </ac:spMkLst>
        </pc:spChg>
      </pc:sldChg>
      <pc:sldChg chg="modNotesTx">
        <pc:chgData name="Mark Simos" userId="c67dffaa-54a4-4aef-b866-523fd9eef58d" providerId="ADAL" clId="{714A28E3-A943-4831-BE7D-C706CC4D9538}" dt="2019-02-15T15:08:17.915" v="2689" actId="6549"/>
        <pc:sldMkLst>
          <pc:docMk/>
          <pc:sldMk cId="4257618924" sldId="287"/>
        </pc:sldMkLst>
      </pc:sldChg>
      <pc:sldChg chg="modNotesTx">
        <pc:chgData name="Mark Simos" userId="c67dffaa-54a4-4aef-b866-523fd9eef58d" providerId="ADAL" clId="{714A28E3-A943-4831-BE7D-C706CC4D9538}" dt="2019-02-15T15:39:22.572" v="4235" actId="20577"/>
        <pc:sldMkLst>
          <pc:docMk/>
          <pc:sldMk cId="2310145902" sldId="316"/>
        </pc:sldMkLst>
      </pc:sldChg>
      <pc:sldChg chg="modNotesTx">
        <pc:chgData name="Mark Simos" userId="c67dffaa-54a4-4aef-b866-523fd9eef58d" providerId="ADAL" clId="{714A28E3-A943-4831-BE7D-C706CC4D9538}" dt="2019-02-15T15:42:41.606" v="4647" actId="20577"/>
        <pc:sldMkLst>
          <pc:docMk/>
          <pc:sldMk cId="536811893" sldId="317"/>
        </pc:sldMkLst>
      </pc:sldChg>
      <pc:sldChg chg="modSp modNotesTx">
        <pc:chgData name="Mark Simos" userId="c67dffaa-54a4-4aef-b866-523fd9eef58d" providerId="ADAL" clId="{714A28E3-A943-4831-BE7D-C706CC4D9538}" dt="2019-02-15T15:43:10.300" v="4649" actId="6549"/>
        <pc:sldMkLst>
          <pc:docMk/>
          <pc:sldMk cId="3430428660" sldId="484"/>
        </pc:sldMkLst>
        <pc:spChg chg="mod">
          <ac:chgData name="Mark Simos" userId="c67dffaa-54a4-4aef-b866-523fd9eef58d" providerId="ADAL" clId="{714A28E3-A943-4831-BE7D-C706CC4D9538}" dt="2019-02-15T14:15:21.681" v="10" actId="6549"/>
          <ac:spMkLst>
            <pc:docMk/>
            <pc:sldMk cId="3430428660" sldId="484"/>
            <ac:spMk id="5" creationId="{00000000-0000-0000-0000-000000000000}"/>
          </ac:spMkLst>
        </pc:spChg>
      </pc:sldChg>
      <pc:sldChg chg="modSp modAnim">
        <pc:chgData name="Mark Simos" userId="c67dffaa-54a4-4aef-b866-523fd9eef58d" providerId="ADAL" clId="{714A28E3-A943-4831-BE7D-C706CC4D9538}" dt="2019-02-15T14:49:32.929" v="1129" actId="20577"/>
        <pc:sldMkLst>
          <pc:docMk/>
          <pc:sldMk cId="3397275596" sldId="487"/>
        </pc:sldMkLst>
        <pc:spChg chg="mod">
          <ac:chgData name="Mark Simos" userId="c67dffaa-54a4-4aef-b866-523fd9eef58d" providerId="ADAL" clId="{714A28E3-A943-4831-BE7D-C706CC4D9538}" dt="2019-02-15T14:49:32.929" v="1129" actId="20577"/>
          <ac:spMkLst>
            <pc:docMk/>
            <pc:sldMk cId="3397275596" sldId="487"/>
            <ac:spMk id="94" creationId="{00000000-0000-0000-0000-000000000000}"/>
          </ac:spMkLst>
        </pc:spChg>
      </pc:sldChg>
      <pc:sldChg chg="modNotesTx">
        <pc:chgData name="Mark Simos" userId="c67dffaa-54a4-4aef-b866-523fd9eef58d" providerId="ADAL" clId="{714A28E3-A943-4831-BE7D-C706CC4D9538}" dt="2019-02-15T14:48:55.304" v="1108" actId="20577"/>
        <pc:sldMkLst>
          <pc:docMk/>
          <pc:sldMk cId="1627827584" sldId="488"/>
        </pc:sldMkLst>
      </pc:sldChg>
      <pc:sldChg chg="modNotesTx">
        <pc:chgData name="Mark Simos" userId="c67dffaa-54a4-4aef-b866-523fd9eef58d" providerId="ADAL" clId="{714A28E3-A943-4831-BE7D-C706CC4D9538}" dt="2019-02-15T15:06:11.464" v="2565" actId="6549"/>
        <pc:sldMkLst>
          <pc:docMk/>
          <pc:sldMk cId="2280927282" sldId="489"/>
        </pc:sldMkLst>
      </pc:sldChg>
      <pc:sldChg chg="modNotesTx">
        <pc:chgData name="Mark Simos" userId="c67dffaa-54a4-4aef-b866-523fd9eef58d" providerId="ADAL" clId="{714A28E3-A943-4831-BE7D-C706CC4D9538}" dt="2019-02-15T14:31:45.505" v="179" actId="20577"/>
        <pc:sldMkLst>
          <pc:docMk/>
          <pc:sldMk cId="1682621627" sldId="490"/>
        </pc:sldMkLst>
      </pc:sldChg>
      <pc:sldChg chg="modNotesTx">
        <pc:chgData name="Mark Simos" userId="c67dffaa-54a4-4aef-b866-523fd9eef58d" providerId="ADAL" clId="{714A28E3-A943-4831-BE7D-C706CC4D9538}" dt="2019-02-15T14:46:07.829" v="944" actId="20577"/>
        <pc:sldMkLst>
          <pc:docMk/>
          <pc:sldMk cId="2659021473" sldId="491"/>
        </pc:sldMkLst>
      </pc:sldChg>
      <pc:sldChg chg="modNotesTx">
        <pc:chgData name="Mark Simos" userId="c67dffaa-54a4-4aef-b866-523fd9eef58d" providerId="ADAL" clId="{714A28E3-A943-4831-BE7D-C706CC4D9538}" dt="2019-02-15T15:14:10.467" v="3330" actId="113"/>
        <pc:sldMkLst>
          <pc:docMk/>
          <pc:sldMk cId="1900197873" sldId="492"/>
        </pc:sldMkLst>
      </pc:sldChg>
      <pc:sldChg chg="addSp delSp modSp modNotesTx">
        <pc:chgData name="Mark Simos" userId="c67dffaa-54a4-4aef-b866-523fd9eef58d" providerId="ADAL" clId="{714A28E3-A943-4831-BE7D-C706CC4D9538}" dt="2019-02-23T12:36:01.331" v="4651" actId="20577"/>
        <pc:sldMkLst>
          <pc:docMk/>
          <pc:sldMk cId="2804696172" sldId="645"/>
        </pc:sldMkLst>
        <pc:spChg chg="add del mod ord">
          <ac:chgData name="Mark Simos" userId="c67dffaa-54a4-4aef-b866-523fd9eef58d" providerId="ADAL" clId="{714A28E3-A943-4831-BE7D-C706CC4D9538}" dt="2019-02-15T14:22:43.215" v="17" actId="478"/>
          <ac:spMkLst>
            <pc:docMk/>
            <pc:sldMk cId="2804696172" sldId="645"/>
            <ac:spMk id="57" creationId="{9C33B085-56AA-4A93-B6D6-7BA0C133BF5B}"/>
          </ac:spMkLst>
        </pc:spChg>
      </pc:sldChg>
      <pc:sldChg chg="modNotesTx">
        <pc:chgData name="Mark Simos" userId="c67dffaa-54a4-4aef-b866-523fd9eef58d" providerId="ADAL" clId="{714A28E3-A943-4831-BE7D-C706CC4D9538}" dt="2019-02-15T15:10:14.154" v="2767" actId="33524"/>
        <pc:sldMkLst>
          <pc:docMk/>
          <pc:sldMk cId="4132119282" sldId="647"/>
        </pc:sldMkLst>
      </pc:sldChg>
      <pc:sldChg chg="delSp">
        <pc:chgData name="Mark Simos" userId="c67dffaa-54a4-4aef-b866-523fd9eef58d" providerId="ADAL" clId="{714A28E3-A943-4831-BE7D-C706CC4D9538}" dt="2019-02-15T15:10:31.741" v="2768" actId="478"/>
        <pc:sldMkLst>
          <pc:docMk/>
          <pc:sldMk cId="4245901937" sldId="648"/>
        </pc:sldMkLst>
        <pc:spChg chg="del">
          <ac:chgData name="Mark Simos" userId="c67dffaa-54a4-4aef-b866-523fd9eef58d" providerId="ADAL" clId="{714A28E3-A943-4831-BE7D-C706CC4D9538}" dt="2019-02-15T15:10:31.741" v="2768" actId="478"/>
          <ac:spMkLst>
            <pc:docMk/>
            <pc:sldMk cId="4245901937" sldId="648"/>
            <ac:spMk id="104" creationId="{C7DD23AC-B1AD-4644-858B-5DA3EB5C4D4E}"/>
          </ac:spMkLst>
        </pc:spChg>
      </pc:sldChg>
      <pc:sldChg chg="delSp modNotesTx">
        <pc:chgData name="Mark Simos" userId="c67dffaa-54a4-4aef-b866-523fd9eef58d" providerId="ADAL" clId="{714A28E3-A943-4831-BE7D-C706CC4D9538}" dt="2019-02-15T15:12:04.605" v="3036" actId="20577"/>
        <pc:sldMkLst>
          <pc:docMk/>
          <pc:sldMk cId="4173819346" sldId="1357"/>
        </pc:sldMkLst>
        <pc:spChg chg="del">
          <ac:chgData name="Mark Simos" userId="c67dffaa-54a4-4aef-b866-523fd9eef58d" providerId="ADAL" clId="{714A28E3-A943-4831-BE7D-C706CC4D9538}" dt="2019-02-15T15:10:54.654" v="2769" actId="478"/>
          <ac:spMkLst>
            <pc:docMk/>
            <pc:sldMk cId="4173819346" sldId="1357"/>
            <ac:spMk id="116" creationId="{E7BFB2DA-DCBE-4AF4-8A3E-9FFB74300F22}"/>
          </ac:spMkLst>
        </pc:spChg>
      </pc:sldChg>
      <pc:sldChg chg="modNotesTx">
        <pc:chgData name="Mark Simos" userId="c67dffaa-54a4-4aef-b866-523fd9eef58d" providerId="ADAL" clId="{714A28E3-A943-4831-BE7D-C706CC4D9538}" dt="2019-02-15T15:05:15.209" v="2560" actId="20577"/>
        <pc:sldMkLst>
          <pc:docMk/>
          <pc:sldMk cId="2132613338" sldId="1647"/>
        </pc:sldMkLst>
      </pc:sldChg>
      <pc:sldChg chg="modSp modAnim modNotesTx">
        <pc:chgData name="Mark Simos" userId="c67dffaa-54a4-4aef-b866-523fd9eef58d" providerId="ADAL" clId="{714A28E3-A943-4831-BE7D-C706CC4D9538}" dt="2019-02-15T15:32:01.656" v="3856" actId="20577"/>
        <pc:sldMkLst>
          <pc:docMk/>
          <pc:sldMk cId="599672774" sldId="1648"/>
        </pc:sldMkLst>
        <pc:spChg chg="mod">
          <ac:chgData name="Mark Simos" userId="c67dffaa-54a4-4aef-b866-523fd9eef58d" providerId="ADAL" clId="{714A28E3-A943-4831-BE7D-C706CC4D9538}" dt="2019-02-15T15:26:53.477" v="3448" actId="20577"/>
          <ac:spMkLst>
            <pc:docMk/>
            <pc:sldMk cId="599672774" sldId="1648"/>
            <ac:spMk id="89" creationId="{78277D02-DB68-475F-A792-A10EC6BFF71B}"/>
          </ac:spMkLst>
        </pc:spChg>
      </pc:sldChg>
      <pc:sldChg chg="addSp delSp modSp delAnim modAnim modNotesTx">
        <pc:chgData name="Mark Simos" userId="c67dffaa-54a4-4aef-b866-523fd9eef58d" providerId="ADAL" clId="{714A28E3-A943-4831-BE7D-C706CC4D9538}" dt="2019-02-15T15:36:24.373" v="3989" actId="1076"/>
        <pc:sldMkLst>
          <pc:docMk/>
          <pc:sldMk cId="2662759531" sldId="1649"/>
        </pc:sldMkLst>
        <pc:spChg chg="add mod">
          <ac:chgData name="Mark Simos" userId="c67dffaa-54a4-4aef-b866-523fd9eef58d" providerId="ADAL" clId="{714A28E3-A943-4831-BE7D-C706CC4D9538}" dt="2019-02-15T15:36:24.373" v="3989" actId="1076"/>
          <ac:spMkLst>
            <pc:docMk/>
            <pc:sldMk cId="2662759531" sldId="1649"/>
            <ac:spMk id="52" creationId="{B90FFB02-79E7-4EF7-9F4B-B1B5777BBC2D}"/>
          </ac:spMkLst>
        </pc:spChg>
        <pc:spChg chg="mod">
          <ac:chgData name="Mark Simos" userId="c67dffaa-54a4-4aef-b866-523fd9eef58d" providerId="ADAL" clId="{714A28E3-A943-4831-BE7D-C706CC4D9538}" dt="2019-02-15T15:36:21.252" v="3988" actId="1076"/>
          <ac:spMkLst>
            <pc:docMk/>
            <pc:sldMk cId="2662759531" sldId="1649"/>
            <ac:spMk id="97" creationId="{4F5AE8B5-B092-488D-A518-C7A8608A45AB}"/>
          </ac:spMkLst>
        </pc:spChg>
        <pc:spChg chg="del">
          <ac:chgData name="Mark Simos" userId="c67dffaa-54a4-4aef-b866-523fd9eef58d" providerId="ADAL" clId="{714A28E3-A943-4831-BE7D-C706CC4D9538}" dt="2019-02-15T15:36:04.211" v="3983" actId="478"/>
          <ac:spMkLst>
            <pc:docMk/>
            <pc:sldMk cId="2662759531" sldId="1649"/>
            <ac:spMk id="151" creationId="{ED72316A-2E97-4BA7-9346-2FF1C1CD783B}"/>
          </ac:spMkLst>
        </pc:spChg>
      </pc:sldChg>
      <pc:sldChg chg="addSp delSp modSp delAnim modAnim modNotesTx">
        <pc:chgData name="Mark Simos" userId="c67dffaa-54a4-4aef-b866-523fd9eef58d" providerId="ADAL" clId="{714A28E3-A943-4831-BE7D-C706CC4D9538}" dt="2019-02-15T15:38:45.212" v="4189" actId="20577"/>
        <pc:sldMkLst>
          <pc:docMk/>
          <pc:sldMk cId="2769093857" sldId="1650"/>
        </pc:sldMkLst>
        <pc:spChg chg="add mod">
          <ac:chgData name="Mark Simos" userId="c67dffaa-54a4-4aef-b866-523fd9eef58d" providerId="ADAL" clId="{714A28E3-A943-4831-BE7D-C706CC4D9538}" dt="2019-02-15T15:34:32.619" v="3958" actId="1076"/>
          <ac:spMkLst>
            <pc:docMk/>
            <pc:sldMk cId="2769093857" sldId="1650"/>
            <ac:spMk id="47" creationId="{6EE898F4-8FAA-4718-A5E9-A84093A024D2}"/>
          </ac:spMkLst>
        </pc:spChg>
        <pc:spChg chg="mod">
          <ac:chgData name="Mark Simos" userId="c67dffaa-54a4-4aef-b866-523fd9eef58d" providerId="ADAL" clId="{714A28E3-A943-4831-BE7D-C706CC4D9538}" dt="2019-02-15T15:35:37.528" v="3960" actId="14100"/>
          <ac:spMkLst>
            <pc:docMk/>
            <pc:sldMk cId="2769093857" sldId="1650"/>
            <ac:spMk id="81" creationId="{1ED79590-EC71-4A97-9CD2-92F2C982B0B9}"/>
          </ac:spMkLst>
        </pc:spChg>
        <pc:spChg chg="mod">
          <ac:chgData name="Mark Simos" userId="c67dffaa-54a4-4aef-b866-523fd9eef58d" providerId="ADAL" clId="{714A28E3-A943-4831-BE7D-C706CC4D9538}" dt="2019-02-15T15:35:48.363" v="3982" actId="1038"/>
          <ac:spMkLst>
            <pc:docMk/>
            <pc:sldMk cId="2769093857" sldId="1650"/>
            <ac:spMk id="124" creationId="{737B0593-66E9-4C08-8EA5-DD408E2C54E3}"/>
          </ac:spMkLst>
        </pc:spChg>
        <pc:spChg chg="mod">
          <ac:chgData name="Mark Simos" userId="c67dffaa-54a4-4aef-b866-523fd9eef58d" providerId="ADAL" clId="{714A28E3-A943-4831-BE7D-C706CC4D9538}" dt="2019-02-15T15:35:48.363" v="3982" actId="1038"/>
          <ac:spMkLst>
            <pc:docMk/>
            <pc:sldMk cId="2769093857" sldId="1650"/>
            <ac:spMk id="125" creationId="{432E7902-D081-48D7-992B-06951A07A2EC}"/>
          </ac:spMkLst>
        </pc:spChg>
        <pc:spChg chg="del mod">
          <ac:chgData name="Mark Simos" userId="c67dffaa-54a4-4aef-b866-523fd9eef58d" providerId="ADAL" clId="{714A28E3-A943-4831-BE7D-C706CC4D9538}" dt="2019-02-15T15:35:41.635" v="3961" actId="478"/>
          <ac:spMkLst>
            <pc:docMk/>
            <pc:sldMk cId="2769093857" sldId="1650"/>
            <ac:spMk id="126" creationId="{5F75B7B8-8A5E-40BB-BE07-E674204EA848}"/>
          </ac:spMkLst>
        </pc:spChg>
      </pc:sldChg>
      <pc:sldChg chg="modNotesTx">
        <pc:chgData name="Mark Simos" userId="c67dffaa-54a4-4aef-b866-523fd9eef58d" providerId="ADAL" clId="{714A28E3-A943-4831-BE7D-C706CC4D9538}" dt="2019-02-15T14:46:51.514" v="945" actId="33524"/>
        <pc:sldMkLst>
          <pc:docMk/>
          <pc:sldMk cId="3216241055" sldId="3032"/>
        </pc:sldMkLst>
      </pc:sldChg>
    </pc:docChg>
  </pc:docChgLst>
  <pc:docChgLst>
    <pc:chgData name="Mark Simos" userId="c67dffaa-54a4-4aef-b866-523fd9eef58d" providerId="ADAL" clId="{BAE2DFE9-8877-5A4B-AEFC-6E79ED6816D0}"/>
    <pc:docChg chg="custSel addSld modSld sldOrd modSection">
      <pc:chgData name="Mark Simos" userId="c67dffaa-54a4-4aef-b866-523fd9eef58d" providerId="ADAL" clId="{BAE2DFE9-8877-5A4B-AEFC-6E79ED6816D0}" dt="2018-06-17T11:07:13.847" v="46" actId="729"/>
      <pc:docMkLst>
        <pc:docMk/>
      </pc:docMkLst>
    </pc:docChg>
  </pc:docChgLst>
  <pc:docChgLst>
    <pc:chgData name="Shawn Anderson" userId="4a73e0ac-a2e7-40e2-98aa-38e369506886" providerId="ADAL" clId="{F5996666-04F4-49E6-A50F-C490780A6650}"/>
    <pc:docChg chg="modSld">
      <pc:chgData name="Shawn Anderson" userId="4a73e0ac-a2e7-40e2-98aa-38e369506886" providerId="ADAL" clId="{F5996666-04F4-49E6-A50F-C490780A6650}" dt="2018-09-18T13:04:18.666" v="0"/>
      <pc:docMkLst>
        <pc:docMk/>
      </pc:docMkLst>
      <pc:sldChg chg="modSp">
        <pc:chgData name="Shawn Anderson" userId="4a73e0ac-a2e7-40e2-98aa-38e369506886" providerId="ADAL" clId="{F5996666-04F4-49E6-A50F-C490780A6650}" dt="2018-09-18T13:04:18.666" v="0"/>
        <pc:sldMkLst>
          <pc:docMk/>
          <pc:sldMk cId="3430428660" sldId="484"/>
        </pc:sldMkLst>
        <pc:spChg chg="mod">
          <ac:chgData name="Shawn Anderson" userId="4a73e0ac-a2e7-40e2-98aa-38e369506886" providerId="ADAL" clId="{F5996666-04F4-49E6-A50F-C490780A6650}" dt="2018-09-18T13:04:18.666" v="0"/>
          <ac:spMkLst>
            <pc:docMk/>
            <pc:sldMk cId="3430428660" sldId="484"/>
            <ac:spMk id="5" creationId="{00000000-0000-0000-0000-000000000000}"/>
          </ac:spMkLst>
        </pc:spChg>
      </pc:sldChg>
    </pc:docChg>
  </pc:docChgLst>
  <pc:docChgLst>
    <pc:chgData name="Mark Simos" userId="5cc51db482eb49a0" providerId="LiveId" clId="{EC6229D1-496D-4657-82B8-C3CFBB3E8A03}"/>
    <pc:docChg chg="undo custSel addSld delSld modSld delSection modSection">
      <pc:chgData name="Mark Simos" userId="5cc51db482eb49a0" providerId="LiveId" clId="{EC6229D1-496D-4657-82B8-C3CFBB3E8A03}" dt="2018-11-29T18:38:01.202" v="40" actId="20577"/>
      <pc:docMkLst>
        <pc:docMk/>
      </pc:docMkLst>
      <pc:sldChg chg="del">
        <pc:chgData name="Mark Simos" userId="5cc51db482eb49a0" providerId="LiveId" clId="{EC6229D1-496D-4657-82B8-C3CFBB3E8A03}" dt="2018-11-29T18:34:12.138" v="5" actId="2696"/>
        <pc:sldMkLst>
          <pc:docMk/>
          <pc:sldMk cId="4064259267" sldId="353"/>
        </pc:sldMkLst>
      </pc:sldChg>
      <pc:sldChg chg="del">
        <pc:chgData name="Mark Simos" userId="5cc51db482eb49a0" providerId="LiveId" clId="{EC6229D1-496D-4657-82B8-C3CFBB3E8A03}" dt="2018-11-29T18:34:12.817" v="7" actId="2696"/>
        <pc:sldMkLst>
          <pc:docMk/>
          <pc:sldMk cId="532364657" sldId="358"/>
        </pc:sldMkLst>
      </pc:sldChg>
      <pc:sldChg chg="del">
        <pc:chgData name="Mark Simos" userId="5cc51db482eb49a0" providerId="LiveId" clId="{EC6229D1-496D-4657-82B8-C3CFBB3E8A03}" dt="2018-11-29T18:34:13.148" v="8" actId="2696"/>
        <pc:sldMkLst>
          <pc:docMk/>
          <pc:sldMk cId="2015233538" sldId="359"/>
        </pc:sldMkLst>
      </pc:sldChg>
      <pc:sldChg chg="del">
        <pc:chgData name="Mark Simos" userId="5cc51db482eb49a0" providerId="LiveId" clId="{EC6229D1-496D-4657-82B8-C3CFBB3E8A03}" dt="2018-11-29T18:34:12.483" v="6" actId="2696"/>
        <pc:sldMkLst>
          <pc:docMk/>
          <pc:sldMk cId="3989497206" sldId="369"/>
        </pc:sldMkLst>
      </pc:sldChg>
      <pc:sldChg chg="modSp">
        <pc:chgData name="Mark Simos" userId="5cc51db482eb49a0" providerId="LiveId" clId="{EC6229D1-496D-4657-82B8-C3CFBB3E8A03}" dt="2018-11-29T18:38:01.202" v="40" actId="20577"/>
        <pc:sldMkLst>
          <pc:docMk/>
          <pc:sldMk cId="3430428660" sldId="484"/>
        </pc:sldMkLst>
        <pc:spChg chg="mod">
          <ac:chgData name="Mark Simos" userId="5cc51db482eb49a0" providerId="LiveId" clId="{EC6229D1-496D-4657-82B8-C3CFBB3E8A03}" dt="2018-11-29T18:38:01.202" v="40" actId="20577"/>
          <ac:spMkLst>
            <pc:docMk/>
            <pc:sldMk cId="3430428660" sldId="484"/>
            <ac:spMk id="5" creationId="{00000000-0000-0000-0000-000000000000}"/>
          </ac:spMkLst>
        </pc:spChg>
      </pc:sldChg>
      <pc:sldChg chg="del">
        <pc:chgData name="Mark Simos" userId="5cc51db482eb49a0" providerId="LiveId" clId="{EC6229D1-496D-4657-82B8-C3CFBB3E8A03}" dt="2018-11-29T18:33:31.298" v="1" actId="2696"/>
        <pc:sldMkLst>
          <pc:docMk/>
          <pc:sldMk cId="911334252" sldId="1358"/>
        </pc:sldMkLst>
      </pc:sldChg>
      <pc:sldChg chg="add del">
        <pc:chgData name="Mark Simos" userId="5cc51db482eb49a0" providerId="LiveId" clId="{EC6229D1-496D-4657-82B8-C3CFBB3E8A03}" dt="2018-11-29T18:35:06.055" v="17" actId="2696"/>
        <pc:sldMkLst>
          <pc:docMk/>
          <pc:sldMk cId="3905285483" sldId="1651"/>
        </pc:sldMkLst>
      </pc:sldChg>
      <pc:sldChg chg="add del">
        <pc:chgData name="Mark Simos" userId="5cc51db482eb49a0" providerId="LiveId" clId="{EC6229D1-496D-4657-82B8-C3CFBB3E8A03}" dt="2018-11-29T18:35:36.718" v="20" actId="2696"/>
        <pc:sldMkLst>
          <pc:docMk/>
          <pc:sldMk cId="320182238" sldId="1652"/>
        </pc:sldMkLst>
      </pc:sldChg>
      <pc:sldChg chg="add del">
        <pc:chgData name="Mark Simos" userId="5cc51db482eb49a0" providerId="LiveId" clId="{EC6229D1-496D-4657-82B8-C3CFBB3E8A03}" dt="2018-11-29T18:35:20.892" v="18" actId="2696"/>
        <pc:sldMkLst>
          <pc:docMk/>
          <pc:sldMk cId="1408853249" sldId="1653"/>
        </pc:sldMkLst>
      </pc:sldChg>
      <pc:sldChg chg="add del">
        <pc:chgData name="Mark Simos" userId="5cc51db482eb49a0" providerId="LiveId" clId="{EC6229D1-496D-4657-82B8-C3CFBB3E8A03}" dt="2018-11-29T18:35:27.794" v="19" actId="2696"/>
        <pc:sldMkLst>
          <pc:docMk/>
          <pc:sldMk cId="3430489285" sldId="1654"/>
        </pc:sldMkLst>
      </pc:sldChg>
      <pc:sldChg chg="del">
        <pc:chgData name="Mark Simos" userId="5cc51db482eb49a0" providerId="LiveId" clId="{EC6229D1-496D-4657-82B8-C3CFBB3E8A03}" dt="2018-11-29T18:34:11.090" v="2" actId="2696"/>
        <pc:sldMkLst>
          <pc:docMk/>
          <pc:sldMk cId="1997801987" sldId="1655"/>
        </pc:sldMkLst>
      </pc:sldChg>
      <pc:sldChg chg="modTransition">
        <pc:chgData name="Mark Simos" userId="5cc51db482eb49a0" providerId="LiveId" clId="{EC6229D1-496D-4657-82B8-C3CFBB3E8A03}" dt="2018-11-29T18:32:53.340" v="0"/>
        <pc:sldMkLst>
          <pc:docMk/>
          <pc:sldMk cId="429242648" sldId="3031"/>
        </pc:sldMkLst>
      </pc:sldChg>
      <pc:sldChg chg="del">
        <pc:chgData name="Mark Simos" userId="5cc51db482eb49a0" providerId="LiveId" clId="{EC6229D1-496D-4657-82B8-C3CFBB3E8A03}" dt="2018-11-29T18:34:11.525" v="3" actId="2696"/>
        <pc:sldMkLst>
          <pc:docMk/>
          <pc:sldMk cId="2719521412" sldId="3033"/>
        </pc:sldMkLst>
      </pc:sldChg>
      <pc:sldChg chg="del">
        <pc:chgData name="Mark Simos" userId="5cc51db482eb49a0" providerId="LiveId" clId="{EC6229D1-496D-4657-82B8-C3CFBB3E8A03}" dt="2018-11-29T18:34:11.794" v="4" actId="2696"/>
        <pc:sldMkLst>
          <pc:docMk/>
          <pc:sldMk cId="3018307847" sldId="3141"/>
        </pc:sldMkLst>
      </pc:sldChg>
    </pc:docChg>
  </pc:docChgLst>
  <pc:docChgLst>
    <pc:chgData name="Mark Simos" userId="c67dffaa-54a4-4aef-b866-523fd9eef58d" providerId="ADAL" clId="{AEB8B8DA-F7ED-42C5-907A-B5E8DB72893F}"/>
  </pc:docChgLst>
  <pc:docChgLst>
    <pc:chgData name="Shawn Anderson" userId="S::shanders@microsoft.com::4a73e0ac-a2e7-40e2-98aa-38e369506886" providerId="AD" clId="Web-{2F05CC39-42DF-42C2-8563-399976266CDD}"/>
    <pc:docChg chg="modSld">
      <pc:chgData name="Shawn Anderson" userId="S::shanders@microsoft.com::4a73e0ac-a2e7-40e2-98aa-38e369506886" providerId="AD" clId="Web-{2F05CC39-42DF-42C2-8563-399976266CDD}" dt="2018-09-19T15:31:42.657" v="3" actId="20577"/>
      <pc:docMkLst>
        <pc:docMk/>
      </pc:docMkLst>
      <pc:sldChg chg="modSp">
        <pc:chgData name="Shawn Anderson" userId="S::shanders@microsoft.com::4a73e0ac-a2e7-40e2-98aa-38e369506886" providerId="AD" clId="Web-{2F05CC39-42DF-42C2-8563-399976266CDD}" dt="2018-09-19T15:31:42.657" v="2" actId="20577"/>
        <pc:sldMkLst>
          <pc:docMk/>
          <pc:sldMk cId="3430428660" sldId="484"/>
        </pc:sldMkLst>
        <pc:spChg chg="mod">
          <ac:chgData name="Shawn Anderson" userId="S::shanders@microsoft.com::4a73e0ac-a2e7-40e2-98aa-38e369506886" providerId="AD" clId="Web-{2F05CC39-42DF-42C2-8563-399976266CDD}" dt="2018-09-19T15:31:42.657" v="2" actId="20577"/>
          <ac:spMkLst>
            <pc:docMk/>
            <pc:sldMk cId="3430428660" sldId="484"/>
            <ac:spMk id="5" creationId="{00000000-0000-0000-0000-000000000000}"/>
          </ac:spMkLst>
        </pc:spChg>
      </pc:sldChg>
    </pc:docChg>
  </pc:docChgLst>
  <pc:docChgLst>
    <pc:chgData name="Mark Simos" userId="c67dffaa-54a4-4aef-b866-523fd9eef58d" providerId="ADAL" clId="{AE7E6634-4BBD-454C-BAA8-5CE11BC5FC99}"/>
    <pc:docChg chg="undo redo custSel addSld delSld modSld sldOrd delMainMaster modSection">
      <pc:chgData name="Mark Simos" userId="c67dffaa-54a4-4aef-b866-523fd9eef58d" providerId="ADAL" clId="{AE7E6634-4BBD-454C-BAA8-5CE11BC5FC99}" dt="2018-08-31T13:54:38.670" v="2903"/>
      <pc:docMkLst>
        <pc:docMk/>
      </pc:docMkLst>
      <pc:sldChg chg="modAnim">
        <pc:chgData name="Mark Simos" userId="c67dffaa-54a4-4aef-b866-523fd9eef58d" providerId="ADAL" clId="{AE7E6634-4BBD-454C-BAA8-5CE11BC5FC99}" dt="2018-08-29T19:58:31.532" v="2498"/>
        <pc:sldMkLst>
          <pc:docMk/>
          <pc:sldMk cId="3406506734" sldId="258"/>
        </pc:sldMkLst>
      </pc:sldChg>
      <pc:sldChg chg="addSp delSp modSp modAnim">
        <pc:chgData name="Mark Simos" userId="c67dffaa-54a4-4aef-b866-523fd9eef58d" providerId="ADAL" clId="{AE7E6634-4BBD-454C-BAA8-5CE11BC5FC99}" dt="2018-08-28T18:55:22.623" v="2441" actId="1076"/>
        <pc:sldMkLst>
          <pc:docMk/>
          <pc:sldMk cId="1458223860" sldId="280"/>
        </pc:sldMkLst>
        <pc:spChg chg="mod topLvl">
          <ac:chgData name="Mark Simos" userId="c67dffaa-54a4-4aef-b866-523fd9eef58d" providerId="ADAL" clId="{AE7E6634-4BBD-454C-BAA8-5CE11BC5FC99}" dt="2018-08-28T18:55:02.953" v="2434" actId="165"/>
          <ac:spMkLst>
            <pc:docMk/>
            <pc:sldMk cId="1458223860" sldId="280"/>
            <ac:spMk id="314" creationId="{6E2FF2B8-EDF8-4913-851D-5DBBA86E633C}"/>
          </ac:spMkLst>
        </pc:spChg>
        <pc:spChg chg="mod topLvl">
          <ac:chgData name="Mark Simos" userId="c67dffaa-54a4-4aef-b866-523fd9eef58d" providerId="ADAL" clId="{AE7E6634-4BBD-454C-BAA8-5CE11BC5FC99}" dt="2018-08-28T18:55:02.953" v="2434" actId="165"/>
          <ac:spMkLst>
            <pc:docMk/>
            <pc:sldMk cId="1458223860" sldId="280"/>
            <ac:spMk id="315" creationId="{DD7C897D-34F8-49CA-A490-77438F122F63}"/>
          </ac:spMkLst>
        </pc:spChg>
        <pc:spChg chg="mod topLvl">
          <ac:chgData name="Mark Simos" userId="c67dffaa-54a4-4aef-b866-523fd9eef58d" providerId="ADAL" clId="{AE7E6634-4BBD-454C-BAA8-5CE11BC5FC99}" dt="2018-08-28T18:55:02.953" v="2434" actId="165"/>
          <ac:spMkLst>
            <pc:docMk/>
            <pc:sldMk cId="1458223860" sldId="280"/>
            <ac:spMk id="316" creationId="{421D24E2-E05E-427B-96CC-6142DA084D26}"/>
          </ac:spMkLst>
        </pc:spChg>
        <pc:spChg chg="mod">
          <ac:chgData name="Mark Simos" userId="c67dffaa-54a4-4aef-b866-523fd9eef58d" providerId="ADAL" clId="{AE7E6634-4BBD-454C-BAA8-5CE11BC5FC99}" dt="2018-07-13T18:27:14.272" v="135" actId="1076"/>
          <ac:spMkLst>
            <pc:docMk/>
            <pc:sldMk cId="1458223860" sldId="280"/>
            <ac:spMk id="319" creationId="{C1301F3E-6FFA-4471-8A63-F18EF4A15658}"/>
          </ac:spMkLst>
        </pc:spChg>
        <pc:spChg chg="mod topLvl">
          <ac:chgData name="Mark Simos" userId="c67dffaa-54a4-4aef-b866-523fd9eef58d" providerId="ADAL" clId="{AE7E6634-4BBD-454C-BAA8-5CE11BC5FC99}" dt="2018-08-28T18:55:02.953" v="2434" actId="165"/>
          <ac:spMkLst>
            <pc:docMk/>
            <pc:sldMk cId="1458223860" sldId="280"/>
            <ac:spMk id="320" creationId="{97A234D8-A244-4B61-A001-25EFA48D45CE}"/>
          </ac:spMkLst>
        </pc:spChg>
        <pc:grpChg chg="add del mod">
          <ac:chgData name="Mark Simos" userId="c67dffaa-54a4-4aef-b866-523fd9eef58d" providerId="ADAL" clId="{AE7E6634-4BBD-454C-BAA8-5CE11BC5FC99}" dt="2018-08-28T18:55:02.953" v="2434" actId="165"/>
          <ac:grpSpMkLst>
            <pc:docMk/>
            <pc:sldMk cId="1458223860" sldId="280"/>
            <ac:grpSpMk id="455" creationId="{76B15DAD-C14F-46B4-A4F7-5319414AB365}"/>
          </ac:grpSpMkLst>
        </pc:grpChg>
        <pc:graphicFrameChg chg="add mod topLvl modGraphic">
          <ac:chgData name="Mark Simos" userId="c67dffaa-54a4-4aef-b866-523fd9eef58d" providerId="ADAL" clId="{AE7E6634-4BBD-454C-BAA8-5CE11BC5FC99}" dt="2018-08-28T18:55:22.623" v="2441" actId="1076"/>
          <ac:graphicFrameMkLst>
            <pc:docMk/>
            <pc:sldMk cId="1458223860" sldId="280"/>
            <ac:graphicFrameMk id="7" creationId="{999AA8A4-AA31-4297-9CFD-A0FE06A38514}"/>
          </ac:graphicFrameMkLst>
        </pc:graphicFrameChg>
        <pc:graphicFrameChg chg="mod topLvl">
          <ac:chgData name="Mark Simos" userId="c67dffaa-54a4-4aef-b866-523fd9eef58d" providerId="ADAL" clId="{AE7E6634-4BBD-454C-BAA8-5CE11BC5FC99}" dt="2018-08-28T18:55:02.953" v="2434" actId="165"/>
          <ac:graphicFrameMkLst>
            <pc:docMk/>
            <pc:sldMk cId="1458223860" sldId="280"/>
            <ac:graphicFrameMk id="83" creationId="{FB9A8DD9-D5D1-4FA9-B73D-E4148E789F05}"/>
          </ac:graphicFrameMkLst>
        </pc:graphicFrameChg>
        <pc:graphicFrameChg chg="mod topLvl">
          <ac:chgData name="Mark Simos" userId="c67dffaa-54a4-4aef-b866-523fd9eef58d" providerId="ADAL" clId="{AE7E6634-4BBD-454C-BAA8-5CE11BC5FC99}" dt="2018-08-28T18:55:02.953" v="2434" actId="165"/>
          <ac:graphicFrameMkLst>
            <pc:docMk/>
            <pc:sldMk cId="1458223860" sldId="280"/>
            <ac:graphicFrameMk id="85" creationId="{2E316F80-7F2E-4D05-9692-25D6935673B0}"/>
          </ac:graphicFrameMkLst>
        </pc:graphicFrameChg>
        <pc:graphicFrameChg chg="mod topLvl">
          <ac:chgData name="Mark Simos" userId="c67dffaa-54a4-4aef-b866-523fd9eef58d" providerId="ADAL" clId="{AE7E6634-4BBD-454C-BAA8-5CE11BC5FC99}" dt="2018-08-28T18:55:02.953" v="2434" actId="165"/>
          <ac:graphicFrameMkLst>
            <pc:docMk/>
            <pc:sldMk cId="1458223860" sldId="280"/>
            <ac:graphicFrameMk id="308" creationId="{7F89FEA8-426F-4FFB-9AE8-A29BB1713364}"/>
          </ac:graphicFrameMkLst>
        </pc:graphicFrameChg>
        <pc:graphicFrameChg chg="del">
          <ac:chgData name="Mark Simos" userId="c67dffaa-54a4-4aef-b866-523fd9eef58d" providerId="ADAL" clId="{AE7E6634-4BBD-454C-BAA8-5CE11BC5FC99}" dt="2018-07-13T18:23:51.562" v="114" actId="478"/>
          <ac:graphicFrameMkLst>
            <pc:docMk/>
            <pc:sldMk cId="1458223860" sldId="280"/>
            <ac:graphicFrameMk id="448" creationId="{8E78B0D7-9E7E-4384-B0C7-1EF115A9553B}"/>
          </ac:graphicFrameMkLst>
        </pc:graphicFrameChg>
        <pc:graphicFrameChg chg="del">
          <ac:chgData name="Mark Simos" userId="c67dffaa-54a4-4aef-b866-523fd9eef58d" providerId="ADAL" clId="{AE7E6634-4BBD-454C-BAA8-5CE11BC5FC99}" dt="2018-07-13T18:23:39.135" v="112" actId="478"/>
          <ac:graphicFrameMkLst>
            <pc:docMk/>
            <pc:sldMk cId="1458223860" sldId="280"/>
            <ac:graphicFrameMk id="450" creationId="{6E429748-8D4D-42A4-8E3F-01152E6404A4}"/>
          </ac:graphicFrameMkLst>
        </pc:graphicFrameChg>
        <pc:graphicFrameChg chg="add mod topLvl modGraphic">
          <ac:chgData name="Mark Simos" userId="c67dffaa-54a4-4aef-b866-523fd9eef58d" providerId="ADAL" clId="{AE7E6634-4BBD-454C-BAA8-5CE11BC5FC99}" dt="2018-08-28T18:55:02.953" v="2434" actId="165"/>
          <ac:graphicFrameMkLst>
            <pc:docMk/>
            <pc:sldMk cId="1458223860" sldId="280"/>
            <ac:graphicFrameMk id="451" creationId="{16D576C1-34CF-424C-8308-7ABDF8840708}"/>
          </ac:graphicFrameMkLst>
        </pc:graphicFrameChg>
        <pc:graphicFrameChg chg="del">
          <ac:chgData name="Mark Simos" userId="c67dffaa-54a4-4aef-b866-523fd9eef58d" providerId="ADAL" clId="{AE7E6634-4BBD-454C-BAA8-5CE11BC5FC99}" dt="2018-07-13T18:23:39.135" v="112" actId="478"/>
          <ac:graphicFrameMkLst>
            <pc:docMk/>
            <pc:sldMk cId="1458223860" sldId="280"/>
            <ac:graphicFrameMk id="452" creationId="{C9341F60-55A5-414F-B473-073A5958E6F5}"/>
          </ac:graphicFrameMkLst>
        </pc:graphicFrameChg>
        <pc:graphicFrameChg chg="add mod topLvl modGraphic">
          <ac:chgData name="Mark Simos" userId="c67dffaa-54a4-4aef-b866-523fd9eef58d" providerId="ADAL" clId="{AE7E6634-4BBD-454C-BAA8-5CE11BC5FC99}" dt="2018-08-28T18:55:15.815" v="2440" actId="1076"/>
          <ac:graphicFrameMkLst>
            <pc:docMk/>
            <pc:sldMk cId="1458223860" sldId="280"/>
            <ac:graphicFrameMk id="454" creationId="{85E6EAB8-1B92-45B1-982D-925F7206E5FC}"/>
          </ac:graphicFrameMkLst>
        </pc:graphicFrameChg>
      </pc:sldChg>
      <pc:sldChg chg="delSp modSp modAnim">
        <pc:chgData name="Mark Simos" userId="c67dffaa-54a4-4aef-b866-523fd9eef58d" providerId="ADAL" clId="{AE7E6634-4BBD-454C-BAA8-5CE11BC5FC99}" dt="2018-08-29T19:38:11.006" v="2497" actId="20577"/>
        <pc:sldMkLst>
          <pc:docMk/>
          <pc:sldMk cId="4257618924" sldId="287"/>
        </pc:sldMkLst>
        <pc:spChg chg="del">
          <ac:chgData name="Mark Simos" userId="c67dffaa-54a4-4aef-b866-523fd9eef58d" providerId="ADAL" clId="{AE7E6634-4BBD-454C-BAA8-5CE11BC5FC99}" dt="2018-07-13T18:34:28.762" v="548" actId="478"/>
          <ac:spMkLst>
            <pc:docMk/>
            <pc:sldMk cId="4257618924" sldId="287"/>
            <ac:spMk id="2" creationId="{8D67F6C4-7E2A-4940-B6F4-402E1A2261E8}"/>
          </ac:spMkLst>
        </pc:spChg>
        <pc:spChg chg="mod">
          <ac:chgData name="Mark Simos" userId="c67dffaa-54a4-4aef-b866-523fd9eef58d" providerId="ADAL" clId="{AE7E6634-4BBD-454C-BAA8-5CE11BC5FC99}" dt="2018-08-29T19:38:11.006" v="2497" actId="20577"/>
          <ac:spMkLst>
            <pc:docMk/>
            <pc:sldMk cId="4257618924" sldId="287"/>
            <ac:spMk id="68" creationId="{00000000-0000-0000-0000-000000000000}"/>
          </ac:spMkLst>
        </pc:spChg>
      </pc:sldChg>
      <pc:sldChg chg="add del modTransition">
        <pc:chgData name="Mark Simos" userId="c67dffaa-54a4-4aef-b866-523fd9eef58d" providerId="ADAL" clId="{AE7E6634-4BBD-454C-BAA8-5CE11BC5FC99}" dt="2018-08-31T13:46:59.168" v="2546"/>
        <pc:sldMkLst>
          <pc:docMk/>
          <pc:sldMk cId="4064259267" sldId="353"/>
        </pc:sldMkLst>
      </pc:sldChg>
      <pc:sldChg chg="add del modTransition">
        <pc:chgData name="Mark Simos" userId="c67dffaa-54a4-4aef-b866-523fd9eef58d" providerId="ADAL" clId="{AE7E6634-4BBD-454C-BAA8-5CE11BC5FC99}" dt="2018-08-31T13:46:59.168" v="2546"/>
        <pc:sldMkLst>
          <pc:docMk/>
          <pc:sldMk cId="532364657" sldId="358"/>
        </pc:sldMkLst>
      </pc:sldChg>
      <pc:sldChg chg="add del modTransition">
        <pc:chgData name="Mark Simos" userId="c67dffaa-54a4-4aef-b866-523fd9eef58d" providerId="ADAL" clId="{AE7E6634-4BBD-454C-BAA8-5CE11BC5FC99}" dt="2018-08-31T13:46:59.168" v="2546"/>
        <pc:sldMkLst>
          <pc:docMk/>
          <pc:sldMk cId="2015233538" sldId="359"/>
        </pc:sldMkLst>
      </pc:sldChg>
      <pc:sldChg chg="add del modTransition">
        <pc:chgData name="Mark Simos" userId="c67dffaa-54a4-4aef-b866-523fd9eef58d" providerId="ADAL" clId="{AE7E6634-4BBD-454C-BAA8-5CE11BC5FC99}" dt="2018-08-31T13:46:59.168" v="2546"/>
        <pc:sldMkLst>
          <pc:docMk/>
          <pc:sldMk cId="3989497206" sldId="369"/>
        </pc:sldMkLst>
      </pc:sldChg>
      <pc:sldChg chg="modSp">
        <pc:chgData name="Mark Simos" userId="c67dffaa-54a4-4aef-b866-523fd9eef58d" providerId="ADAL" clId="{AE7E6634-4BBD-454C-BAA8-5CE11BC5FC99}" dt="2018-08-29T16:26:34.478" v="2462" actId="20577"/>
        <pc:sldMkLst>
          <pc:docMk/>
          <pc:sldMk cId="3430428660" sldId="484"/>
        </pc:sldMkLst>
        <pc:spChg chg="mod">
          <ac:chgData name="Mark Simos" userId="c67dffaa-54a4-4aef-b866-523fd9eef58d" providerId="ADAL" clId="{AE7E6634-4BBD-454C-BAA8-5CE11BC5FC99}" dt="2018-08-29T16:26:34.478" v="2462" actId="20577"/>
          <ac:spMkLst>
            <pc:docMk/>
            <pc:sldMk cId="3430428660" sldId="484"/>
            <ac:spMk id="4" creationId="{00000000-0000-0000-0000-000000000000}"/>
          </ac:spMkLst>
        </pc:spChg>
        <pc:spChg chg="mod">
          <ac:chgData name="Mark Simos" userId="c67dffaa-54a4-4aef-b866-523fd9eef58d" providerId="ADAL" clId="{AE7E6634-4BBD-454C-BAA8-5CE11BC5FC99}" dt="2018-08-29T16:25:32.268" v="2443"/>
          <ac:spMkLst>
            <pc:docMk/>
            <pc:sldMk cId="3430428660" sldId="484"/>
            <ac:spMk id="5" creationId="{00000000-0000-0000-0000-000000000000}"/>
          </ac:spMkLst>
        </pc:spChg>
      </pc:sldChg>
      <pc:sldChg chg="delCm">
        <pc:chgData name="Mark Simos" userId="c67dffaa-54a4-4aef-b866-523fd9eef58d" providerId="ADAL" clId="{AE7E6634-4BBD-454C-BAA8-5CE11BC5FC99}" dt="2018-07-16T23:12:50.747" v="737" actId="1592"/>
        <pc:sldMkLst>
          <pc:docMk/>
          <pc:sldMk cId="1627827584" sldId="488"/>
        </pc:sldMkLst>
      </pc:sldChg>
      <pc:sldChg chg="modSp modAnim">
        <pc:chgData name="Mark Simos" userId="c67dffaa-54a4-4aef-b866-523fd9eef58d" providerId="ADAL" clId="{AE7E6634-4BBD-454C-BAA8-5CE11BC5FC99}" dt="2018-08-28T04:11:32.522" v="2358" actId="20577"/>
        <pc:sldMkLst>
          <pc:docMk/>
          <pc:sldMk cId="2280927282" sldId="489"/>
        </pc:sldMkLst>
        <pc:spChg chg="mod">
          <ac:chgData name="Mark Simos" userId="c67dffaa-54a4-4aef-b866-523fd9eef58d" providerId="ADAL" clId="{AE7E6634-4BBD-454C-BAA8-5CE11BC5FC99}" dt="2018-08-16T15:25:55.185" v="2073" actId="20577"/>
          <ac:spMkLst>
            <pc:docMk/>
            <pc:sldMk cId="2280927282" sldId="489"/>
            <ac:spMk id="2" creationId="{E0E92B9E-0EE1-4725-B90A-027C4C070738}"/>
          </ac:spMkLst>
        </pc:spChg>
        <pc:spChg chg="mod">
          <ac:chgData name="Mark Simos" userId="c67dffaa-54a4-4aef-b866-523fd9eef58d" providerId="ADAL" clId="{AE7E6634-4BBD-454C-BAA8-5CE11BC5FC99}" dt="2018-08-28T04:11:32.522" v="2358" actId="20577"/>
          <ac:spMkLst>
            <pc:docMk/>
            <pc:sldMk cId="2280927282" sldId="489"/>
            <ac:spMk id="78" creationId="{00000000-0000-0000-0000-000000000000}"/>
          </ac:spMkLst>
        </pc:spChg>
      </pc:sldChg>
      <pc:sldChg chg="delSp modSp delAnim">
        <pc:chgData name="Mark Simos" userId="c67dffaa-54a4-4aef-b866-523fd9eef58d" providerId="ADAL" clId="{AE7E6634-4BBD-454C-BAA8-5CE11BC5FC99}" dt="2018-07-16T23:11:56.221" v="734" actId="1076"/>
        <pc:sldMkLst>
          <pc:docMk/>
          <pc:sldMk cId="2659021473" sldId="491"/>
        </pc:sldMkLst>
        <pc:spChg chg="mod">
          <ac:chgData name="Mark Simos" userId="c67dffaa-54a4-4aef-b866-523fd9eef58d" providerId="ADAL" clId="{AE7E6634-4BBD-454C-BAA8-5CE11BC5FC99}" dt="2018-07-16T23:11:56.221" v="734" actId="1076"/>
          <ac:spMkLst>
            <pc:docMk/>
            <pc:sldMk cId="2659021473" sldId="491"/>
            <ac:spMk id="2" creationId="{54E1B665-4304-48F4-BE19-DC12E08F233E}"/>
          </ac:spMkLst>
        </pc:spChg>
        <pc:spChg chg="del">
          <ac:chgData name="Mark Simos" userId="c67dffaa-54a4-4aef-b866-523fd9eef58d" providerId="ADAL" clId="{AE7E6634-4BBD-454C-BAA8-5CE11BC5FC99}" dt="2018-07-16T23:11:28.176" v="730" actId="478"/>
          <ac:spMkLst>
            <pc:docMk/>
            <pc:sldMk cId="2659021473" sldId="491"/>
            <ac:spMk id="4" creationId="{00000000-0000-0000-0000-000000000000}"/>
          </ac:spMkLst>
        </pc:spChg>
        <pc:spChg chg="mod">
          <ac:chgData name="Mark Simos" userId="c67dffaa-54a4-4aef-b866-523fd9eef58d" providerId="ADAL" clId="{AE7E6634-4BBD-454C-BAA8-5CE11BC5FC99}" dt="2018-07-16T23:11:36.336" v="731" actId="1076"/>
          <ac:spMkLst>
            <pc:docMk/>
            <pc:sldMk cId="2659021473" sldId="491"/>
            <ac:spMk id="6" creationId="{006C21CE-2DC2-4CEB-9BDC-B3EE924853B3}"/>
          </ac:spMkLst>
        </pc:spChg>
        <pc:spChg chg="mod">
          <ac:chgData name="Mark Simos" userId="c67dffaa-54a4-4aef-b866-523fd9eef58d" providerId="ADAL" clId="{AE7E6634-4BBD-454C-BAA8-5CE11BC5FC99}" dt="2018-07-16T23:11:36.336" v="731" actId="1076"/>
          <ac:spMkLst>
            <pc:docMk/>
            <pc:sldMk cId="2659021473" sldId="491"/>
            <ac:spMk id="11" creationId="{7EB6F69B-B01E-4BBB-BC0C-C6CA97AEDB5B}"/>
          </ac:spMkLst>
        </pc:spChg>
        <pc:spChg chg="mod">
          <ac:chgData name="Mark Simos" userId="c67dffaa-54a4-4aef-b866-523fd9eef58d" providerId="ADAL" clId="{AE7E6634-4BBD-454C-BAA8-5CE11BC5FC99}" dt="2018-07-16T23:11:43.596" v="732" actId="1076"/>
          <ac:spMkLst>
            <pc:docMk/>
            <pc:sldMk cId="2659021473" sldId="491"/>
            <ac:spMk id="12" creationId="{68E246B7-6D46-4073-B092-F84DCB85F64C}"/>
          </ac:spMkLst>
        </pc:spChg>
        <pc:spChg chg="mod">
          <ac:chgData name="Mark Simos" userId="c67dffaa-54a4-4aef-b866-523fd9eef58d" providerId="ADAL" clId="{AE7E6634-4BBD-454C-BAA8-5CE11BC5FC99}" dt="2018-07-16T23:11:43.596" v="732" actId="1076"/>
          <ac:spMkLst>
            <pc:docMk/>
            <pc:sldMk cId="2659021473" sldId="491"/>
            <ac:spMk id="65" creationId="{FD092059-1C59-4102-A1D5-A3BE6716A9A4}"/>
          </ac:spMkLst>
        </pc:spChg>
        <pc:grpChg chg="mod">
          <ac:chgData name="Mark Simos" userId="c67dffaa-54a4-4aef-b866-523fd9eef58d" providerId="ADAL" clId="{AE7E6634-4BBD-454C-BAA8-5CE11BC5FC99}" dt="2018-07-16T23:11:56.221" v="734" actId="1076"/>
          <ac:grpSpMkLst>
            <pc:docMk/>
            <pc:sldMk cId="2659021473" sldId="491"/>
            <ac:grpSpMk id="10" creationId="{97FC5141-C0DA-480F-8C97-D06F2EE7F39A}"/>
          </ac:grpSpMkLst>
        </pc:grpChg>
        <pc:grpChg chg="del">
          <ac:chgData name="Mark Simos" userId="c67dffaa-54a4-4aef-b866-523fd9eef58d" providerId="ADAL" clId="{AE7E6634-4BBD-454C-BAA8-5CE11BC5FC99}" dt="2018-07-16T23:11:28.176" v="730" actId="478"/>
          <ac:grpSpMkLst>
            <pc:docMk/>
            <pc:sldMk cId="2659021473" sldId="491"/>
            <ac:grpSpMk id="70" creationId="{AC2794A0-1220-479C-B5CF-32288D833729}"/>
          </ac:grpSpMkLst>
        </pc:grpChg>
      </pc:sldChg>
      <pc:sldChg chg="modSp">
        <pc:chgData name="Mark Simos" userId="c67dffaa-54a4-4aef-b866-523fd9eef58d" providerId="ADAL" clId="{AE7E6634-4BBD-454C-BAA8-5CE11BC5FC99}" dt="2018-08-17T13:50:38.362" v="2170"/>
        <pc:sldMkLst>
          <pc:docMk/>
          <pc:sldMk cId="2804696172" sldId="645"/>
        </pc:sldMkLst>
        <pc:spChg chg="mod">
          <ac:chgData name="Mark Simos" userId="c67dffaa-54a4-4aef-b866-523fd9eef58d" providerId="ADAL" clId="{AE7E6634-4BBD-454C-BAA8-5CE11BC5FC99}" dt="2018-08-17T13:50:38.362" v="2170"/>
          <ac:spMkLst>
            <pc:docMk/>
            <pc:sldMk cId="2804696172" sldId="645"/>
            <ac:spMk id="38" creationId="{0A157ABB-DEB7-4898-9DC0-BF6B097B0FBA}"/>
          </ac:spMkLst>
        </pc:spChg>
        <pc:spChg chg="mod">
          <ac:chgData name="Mark Simos" userId="c67dffaa-54a4-4aef-b866-523fd9eef58d" providerId="ADAL" clId="{AE7E6634-4BBD-454C-BAA8-5CE11BC5FC99}" dt="2018-07-16T23:09:15.259" v="710" actId="1036"/>
          <ac:spMkLst>
            <pc:docMk/>
            <pc:sldMk cId="2804696172" sldId="645"/>
            <ac:spMk id="45" creationId="{26CAA878-B9DC-4A6F-994F-C6EC528E38A8}"/>
          </ac:spMkLst>
        </pc:spChg>
        <pc:spChg chg="mod">
          <ac:chgData name="Mark Simos" userId="c67dffaa-54a4-4aef-b866-523fd9eef58d" providerId="ADAL" clId="{AE7E6634-4BBD-454C-BAA8-5CE11BC5FC99}" dt="2018-07-16T23:09:15.259" v="710" actId="1036"/>
          <ac:spMkLst>
            <pc:docMk/>
            <pc:sldMk cId="2804696172" sldId="645"/>
            <ac:spMk id="46" creationId="{83545ECD-CEF6-4F73-AF50-A3E6EE78611A}"/>
          </ac:spMkLst>
        </pc:spChg>
        <pc:spChg chg="mod">
          <ac:chgData name="Mark Simos" userId="c67dffaa-54a4-4aef-b866-523fd9eef58d" providerId="ADAL" clId="{AE7E6634-4BBD-454C-BAA8-5CE11BC5FC99}" dt="2018-07-16T23:09:15.259" v="710" actId="1036"/>
          <ac:spMkLst>
            <pc:docMk/>
            <pc:sldMk cId="2804696172" sldId="645"/>
            <ac:spMk id="47" creationId="{F3B59524-7370-4EBF-89FD-84A47F404139}"/>
          </ac:spMkLst>
        </pc:spChg>
        <pc:spChg chg="mod">
          <ac:chgData name="Mark Simos" userId="c67dffaa-54a4-4aef-b866-523fd9eef58d" providerId="ADAL" clId="{AE7E6634-4BBD-454C-BAA8-5CE11BC5FC99}" dt="2018-07-16T23:09:20.345" v="721" actId="1036"/>
          <ac:spMkLst>
            <pc:docMk/>
            <pc:sldMk cId="2804696172" sldId="645"/>
            <ac:spMk id="52" creationId="{4C55DA7F-89E5-40FD-BE9F-8F20B7BADADD}"/>
          </ac:spMkLst>
        </pc:spChg>
        <pc:spChg chg="mod">
          <ac:chgData name="Mark Simos" userId="c67dffaa-54a4-4aef-b866-523fd9eef58d" providerId="ADAL" clId="{AE7E6634-4BBD-454C-BAA8-5CE11BC5FC99}" dt="2018-07-16T23:09:20.345" v="721" actId="1036"/>
          <ac:spMkLst>
            <pc:docMk/>
            <pc:sldMk cId="2804696172" sldId="645"/>
            <ac:spMk id="53" creationId="{A05A85EF-1F6A-4D46-AB98-9DEE15ED864D}"/>
          </ac:spMkLst>
        </pc:spChg>
        <pc:spChg chg="mod">
          <ac:chgData name="Mark Simos" userId="c67dffaa-54a4-4aef-b866-523fd9eef58d" providerId="ADAL" clId="{AE7E6634-4BBD-454C-BAA8-5CE11BC5FC99}" dt="2018-07-16T23:11:08.928" v="729" actId="1036"/>
          <ac:spMkLst>
            <pc:docMk/>
            <pc:sldMk cId="2804696172" sldId="645"/>
            <ac:spMk id="58" creationId="{C00D9BCC-4C63-4897-8D1B-0250F4C32215}"/>
          </ac:spMkLst>
        </pc:spChg>
        <pc:graphicFrameChg chg="modGraphic">
          <ac:chgData name="Mark Simos" userId="c67dffaa-54a4-4aef-b866-523fd9eef58d" providerId="ADAL" clId="{AE7E6634-4BBD-454C-BAA8-5CE11BC5FC99}" dt="2018-07-16T23:09:04.821" v="698" actId="14861"/>
          <ac:graphicFrameMkLst>
            <pc:docMk/>
            <pc:sldMk cId="2804696172" sldId="645"/>
            <ac:graphicFrameMk id="5" creationId="{1B6D9B48-2658-474E-BCDF-56DA68027B05}"/>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15" creationId="{2AF90681-8B67-415F-8559-40D765B07433}"/>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16" creationId="{BA6F252C-DA60-4363-AF77-4A4F9AED4E40}"/>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18" creationId="{624B6223-02A2-49A2-9490-323637ABE9CA}"/>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19" creationId="{F488B299-CE93-4CE7-91E5-6C465B0118D9}"/>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21" creationId="{06CC3083-1456-4386-9756-D640ADE29BF9}"/>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22" creationId="{381A2AFD-607C-4CFE-B11E-55FEBC8472B1}"/>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24" creationId="{87CE99C0-3EEE-4A1C-9850-01D526C0C1D1}"/>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27" creationId="{54CA4D41-2296-4CD6-A9CE-2638193B5078}"/>
          </ac:graphicFrameMkLst>
        </pc:graphicFrameChg>
        <pc:graphicFrameChg chg="modGraphic">
          <ac:chgData name="Mark Simos" userId="c67dffaa-54a4-4aef-b866-523fd9eef58d" providerId="ADAL" clId="{AE7E6634-4BBD-454C-BAA8-5CE11BC5FC99}" dt="2018-07-16T23:09:04.821" v="698" actId="14861"/>
          <ac:graphicFrameMkLst>
            <pc:docMk/>
            <pc:sldMk cId="2804696172" sldId="645"/>
            <ac:graphicFrameMk id="28" creationId="{91ACF580-1749-4FCB-9676-1D7E6017DAB8}"/>
          </ac:graphicFrameMkLst>
        </pc:graphicFrameChg>
      </pc:sldChg>
      <pc:sldChg chg="modSp">
        <pc:chgData name="Mark Simos" userId="c67dffaa-54a4-4aef-b866-523fd9eef58d" providerId="ADAL" clId="{AE7E6634-4BBD-454C-BAA8-5CE11BC5FC99}" dt="2018-08-28T04:12:19.477" v="2371" actId="2711"/>
        <pc:sldMkLst>
          <pc:docMk/>
          <pc:sldMk cId="4132119282" sldId="647"/>
        </pc:sldMkLst>
        <pc:spChg chg="mod">
          <ac:chgData name="Mark Simos" userId="c67dffaa-54a4-4aef-b866-523fd9eef58d" providerId="ADAL" clId="{AE7E6634-4BBD-454C-BAA8-5CE11BC5FC99}" dt="2018-08-28T04:12:19.477" v="2371" actId="2711"/>
          <ac:spMkLst>
            <pc:docMk/>
            <pc:sldMk cId="4132119282" sldId="647"/>
            <ac:spMk id="140" creationId="{00000000-0000-0000-0000-000000000000}"/>
          </ac:spMkLst>
        </pc:spChg>
      </pc:sldChg>
      <pc:sldChg chg="addSp modSp modAnim">
        <pc:chgData name="Mark Simos" userId="c67dffaa-54a4-4aef-b866-523fd9eef58d" providerId="ADAL" clId="{AE7E6634-4BBD-454C-BAA8-5CE11BC5FC99}" dt="2018-07-16T23:16:23.128" v="744"/>
        <pc:sldMkLst>
          <pc:docMk/>
          <pc:sldMk cId="4173819346" sldId="1357"/>
        </pc:sldMkLst>
        <pc:spChg chg="add mod">
          <ac:chgData name="Mark Simos" userId="c67dffaa-54a4-4aef-b866-523fd9eef58d" providerId="ADAL" clId="{AE7E6634-4BBD-454C-BAA8-5CE11BC5FC99}" dt="2018-07-16T23:15:51.219" v="742" actId="164"/>
          <ac:spMkLst>
            <pc:docMk/>
            <pc:sldMk cId="4173819346" sldId="1357"/>
            <ac:spMk id="117" creationId="{FA77BC5E-4057-447D-A7DC-9374056A57C7}"/>
          </ac:spMkLst>
        </pc:spChg>
        <pc:spChg chg="add mod">
          <ac:chgData name="Mark Simos" userId="c67dffaa-54a4-4aef-b866-523fd9eef58d" providerId="ADAL" clId="{AE7E6634-4BBD-454C-BAA8-5CE11BC5FC99}" dt="2018-07-16T23:15:51.219" v="742" actId="164"/>
          <ac:spMkLst>
            <pc:docMk/>
            <pc:sldMk cId="4173819346" sldId="1357"/>
            <ac:spMk id="118" creationId="{7089EB06-6302-4358-83E2-64041A26DD2D}"/>
          </ac:spMkLst>
        </pc:spChg>
        <pc:grpChg chg="add mod">
          <ac:chgData name="Mark Simos" userId="c67dffaa-54a4-4aef-b866-523fd9eef58d" providerId="ADAL" clId="{AE7E6634-4BBD-454C-BAA8-5CE11BC5FC99}" dt="2018-07-16T23:15:56.029" v="743" actId="207"/>
          <ac:grpSpMkLst>
            <pc:docMk/>
            <pc:sldMk cId="4173819346" sldId="1357"/>
            <ac:grpSpMk id="119" creationId="{9398F166-030B-4365-9EB8-49B81123877F}"/>
          </ac:grpSpMkLst>
        </pc:grpChg>
      </pc:sldChg>
      <pc:sldChg chg="modTransition">
        <pc:chgData name="Mark Simos" userId="c67dffaa-54a4-4aef-b866-523fd9eef58d" providerId="ADAL" clId="{AE7E6634-4BBD-454C-BAA8-5CE11BC5FC99}" dt="2018-08-28T22:21:56.670" v="2442"/>
        <pc:sldMkLst>
          <pc:docMk/>
          <pc:sldMk cId="911334252" sldId="1358"/>
        </pc:sldMkLst>
      </pc:sldChg>
      <pc:sldChg chg="delSp modSp add setBg modNotesTx">
        <pc:chgData name="Mark Simos" userId="c67dffaa-54a4-4aef-b866-523fd9eef58d" providerId="ADAL" clId="{AE7E6634-4BBD-454C-BAA8-5CE11BC5FC99}" dt="2018-07-13T18:19:44.317" v="92" actId="6549"/>
        <pc:sldMkLst>
          <pc:docMk/>
          <pc:sldMk cId="2132613338" sldId="1647"/>
        </pc:sldMkLst>
        <pc:spChg chg="del">
          <ac:chgData name="Mark Simos" userId="c67dffaa-54a4-4aef-b866-523fd9eef58d" providerId="ADAL" clId="{AE7E6634-4BBD-454C-BAA8-5CE11BC5FC99}" dt="2018-07-13T18:14:39.441" v="19" actId="478"/>
          <ac:spMkLst>
            <pc:docMk/>
            <pc:sldMk cId="2132613338" sldId="1647"/>
            <ac:spMk id="3" creationId="{8F9BD09B-1F03-4AB3-BEB7-3F29BCAA3B09}"/>
          </ac:spMkLst>
        </pc:spChg>
        <pc:spChg chg="del mod">
          <ac:chgData name="Mark Simos" userId="c67dffaa-54a4-4aef-b866-523fd9eef58d" providerId="ADAL" clId="{AE7E6634-4BBD-454C-BAA8-5CE11BC5FC99}" dt="2018-07-13T18:19:13.240" v="81" actId="478"/>
          <ac:spMkLst>
            <pc:docMk/>
            <pc:sldMk cId="2132613338" sldId="1647"/>
            <ac:spMk id="11" creationId="{86746288-1053-4AAF-B860-8227FB37AED1}"/>
          </ac:spMkLst>
        </pc:spChg>
        <pc:spChg chg="mod">
          <ac:chgData name="Mark Simos" userId="c67dffaa-54a4-4aef-b866-523fd9eef58d" providerId="ADAL" clId="{AE7E6634-4BBD-454C-BAA8-5CE11BC5FC99}" dt="2018-07-13T18:07:56.345" v="18" actId="688"/>
          <ac:spMkLst>
            <pc:docMk/>
            <pc:sldMk cId="2132613338" sldId="1647"/>
            <ac:spMk id="44" creationId="{9887EBA7-0DCD-423B-B01F-9842CDD863EB}"/>
          </ac:spMkLst>
        </pc:spChg>
        <pc:cxnChg chg="mod">
          <ac:chgData name="Mark Simos" userId="c67dffaa-54a4-4aef-b866-523fd9eef58d" providerId="ADAL" clId="{AE7E6634-4BBD-454C-BAA8-5CE11BC5FC99}" dt="2018-07-13T18:07:56.345" v="18" actId="688"/>
          <ac:cxnSpMkLst>
            <pc:docMk/>
            <pc:sldMk cId="2132613338" sldId="1647"/>
            <ac:cxnSpMk id="47" creationId="{79FDB210-C016-43C6-BB92-4EEBDD217C7C}"/>
          </ac:cxnSpMkLst>
        </pc:cxnChg>
      </pc:sldChg>
      <pc:sldChg chg="delSp add">
        <pc:chgData name="Mark Simos" userId="c67dffaa-54a4-4aef-b866-523fd9eef58d" providerId="ADAL" clId="{AE7E6634-4BBD-454C-BAA8-5CE11BC5FC99}" dt="2018-07-13T18:22:02.805" v="96" actId="478"/>
        <pc:sldMkLst>
          <pc:docMk/>
          <pc:sldMk cId="599672774" sldId="1648"/>
        </pc:sldMkLst>
        <pc:spChg chg="del">
          <ac:chgData name="Mark Simos" userId="c67dffaa-54a4-4aef-b866-523fd9eef58d" providerId="ADAL" clId="{AE7E6634-4BBD-454C-BAA8-5CE11BC5FC99}" dt="2018-07-13T18:22:02.805" v="96" actId="478"/>
          <ac:spMkLst>
            <pc:docMk/>
            <pc:sldMk cId="599672774" sldId="1648"/>
            <ac:spMk id="80" creationId="{058F8A5F-F197-43EB-BCFA-BDD4EFB98644}"/>
          </ac:spMkLst>
        </pc:spChg>
      </pc:sldChg>
      <pc:sldChg chg="delSp add">
        <pc:chgData name="Mark Simos" userId="c67dffaa-54a4-4aef-b866-523fd9eef58d" providerId="ADAL" clId="{AE7E6634-4BBD-454C-BAA8-5CE11BC5FC99}" dt="2018-07-13T18:22:06.114" v="97" actId="478"/>
        <pc:sldMkLst>
          <pc:docMk/>
          <pc:sldMk cId="2662759531" sldId="1649"/>
        </pc:sldMkLst>
        <pc:spChg chg="del">
          <ac:chgData name="Mark Simos" userId="c67dffaa-54a4-4aef-b866-523fd9eef58d" providerId="ADAL" clId="{AE7E6634-4BBD-454C-BAA8-5CE11BC5FC99}" dt="2018-07-13T18:22:06.114" v="97" actId="478"/>
          <ac:spMkLst>
            <pc:docMk/>
            <pc:sldMk cId="2662759531" sldId="1649"/>
            <ac:spMk id="155" creationId="{EE90DB34-7C51-46D5-B134-6A4E831802AD}"/>
          </ac:spMkLst>
        </pc:spChg>
      </pc:sldChg>
      <pc:sldChg chg="delSp add">
        <pc:chgData name="Mark Simos" userId="c67dffaa-54a4-4aef-b866-523fd9eef58d" providerId="ADAL" clId="{AE7E6634-4BBD-454C-BAA8-5CE11BC5FC99}" dt="2018-07-13T18:22:08.895" v="98" actId="478"/>
        <pc:sldMkLst>
          <pc:docMk/>
          <pc:sldMk cId="2769093857" sldId="1650"/>
        </pc:sldMkLst>
        <pc:spChg chg="del">
          <ac:chgData name="Mark Simos" userId="c67dffaa-54a4-4aef-b866-523fd9eef58d" providerId="ADAL" clId="{AE7E6634-4BBD-454C-BAA8-5CE11BC5FC99}" dt="2018-07-13T18:22:08.895" v="98" actId="478"/>
          <ac:spMkLst>
            <pc:docMk/>
            <pc:sldMk cId="2769093857" sldId="1650"/>
            <ac:spMk id="47" creationId="{F5801276-743B-4F5C-9FD3-127714C1A83B}"/>
          </ac:spMkLst>
        </pc:spChg>
      </pc:sldChg>
      <pc:sldChg chg="addSp delSp modSp add ord">
        <pc:chgData name="Mark Simos" userId="c67dffaa-54a4-4aef-b866-523fd9eef58d" providerId="ADAL" clId="{AE7E6634-4BBD-454C-BAA8-5CE11BC5FC99}" dt="2018-07-13T19:30:53.658" v="658" actId="478"/>
        <pc:sldMkLst>
          <pc:docMk/>
          <pc:sldMk cId="3905285483" sldId="1651"/>
        </pc:sldMkLst>
        <pc:spChg chg="add mod ord">
          <ac:chgData name="Mark Simos" userId="c67dffaa-54a4-4aef-b866-523fd9eef58d" providerId="ADAL" clId="{AE7E6634-4BBD-454C-BAA8-5CE11BC5FC99}" dt="2018-07-13T19:28:29.804" v="655" actId="14100"/>
          <ac:spMkLst>
            <pc:docMk/>
            <pc:sldMk cId="3905285483" sldId="1651"/>
            <ac:spMk id="109" creationId="{820076CF-39FB-4CE9-B4C1-E8AEA8730D9B}"/>
          </ac:spMkLst>
        </pc:spChg>
        <pc:spChg chg="add mod ord">
          <ac:chgData name="Mark Simos" userId="c67dffaa-54a4-4aef-b866-523fd9eef58d" providerId="ADAL" clId="{AE7E6634-4BBD-454C-BAA8-5CE11BC5FC99}" dt="2018-07-13T19:28:24.572" v="654" actId="14100"/>
          <ac:spMkLst>
            <pc:docMk/>
            <pc:sldMk cId="3905285483" sldId="1651"/>
            <ac:spMk id="110" creationId="{06646D6D-8440-49B5-BD38-8963EE8BC370}"/>
          </ac:spMkLst>
        </pc:spChg>
        <pc:spChg chg="del mod">
          <ac:chgData name="Mark Simos" userId="c67dffaa-54a4-4aef-b866-523fd9eef58d" providerId="ADAL" clId="{AE7E6634-4BBD-454C-BAA8-5CE11BC5FC99}" dt="2018-07-13T18:38:43.822" v="614" actId="478"/>
          <ac:spMkLst>
            <pc:docMk/>
            <pc:sldMk cId="3905285483" sldId="1651"/>
            <ac:spMk id="191" creationId="{A962A3D1-73C5-4283-AE85-1A9A204A119F}"/>
          </ac:spMkLst>
        </pc:spChg>
        <pc:spChg chg="del">
          <ac:chgData name="Mark Simos" userId="c67dffaa-54a4-4aef-b866-523fd9eef58d" providerId="ADAL" clId="{AE7E6634-4BBD-454C-BAA8-5CE11BC5FC99}" dt="2018-07-13T19:30:53.658" v="658" actId="478"/>
          <ac:spMkLst>
            <pc:docMk/>
            <pc:sldMk cId="3905285483" sldId="1651"/>
            <ac:spMk id="232" creationId="{1FAC6052-3B4C-4842-84BA-66885439EF4D}"/>
          </ac:spMkLst>
        </pc:spChg>
        <pc:grpChg chg="mod">
          <ac:chgData name="Mark Simos" userId="c67dffaa-54a4-4aef-b866-523fd9eef58d" providerId="ADAL" clId="{AE7E6634-4BBD-454C-BAA8-5CE11BC5FC99}" dt="2018-07-13T19:28:00.109" v="651" actId="1076"/>
          <ac:grpSpMkLst>
            <pc:docMk/>
            <pc:sldMk cId="3905285483" sldId="1651"/>
            <ac:grpSpMk id="29" creationId="{A7C4FC06-4890-4B9D-A45E-B5A8BDF2B8D9}"/>
          </ac:grpSpMkLst>
        </pc:grpChg>
        <pc:grpChg chg="mod">
          <ac:chgData name="Mark Simos" userId="c67dffaa-54a4-4aef-b866-523fd9eef58d" providerId="ADAL" clId="{AE7E6634-4BBD-454C-BAA8-5CE11BC5FC99}" dt="2018-07-13T19:28:03.403" v="652" actId="1076"/>
          <ac:grpSpMkLst>
            <pc:docMk/>
            <pc:sldMk cId="3905285483" sldId="1651"/>
            <ac:grpSpMk id="30" creationId="{F0383B38-657C-4980-8E17-357C46996BAA}"/>
          </ac:grpSpMkLst>
        </pc:grpChg>
        <pc:grpChg chg="mod">
          <ac:chgData name="Mark Simos" userId="c67dffaa-54a4-4aef-b866-523fd9eef58d" providerId="ADAL" clId="{AE7E6634-4BBD-454C-BAA8-5CE11BC5FC99}" dt="2018-07-13T19:28:07.511" v="653" actId="1076"/>
          <ac:grpSpMkLst>
            <pc:docMk/>
            <pc:sldMk cId="3905285483" sldId="1651"/>
            <ac:grpSpMk id="231" creationId="{7EF97579-521E-4C96-A605-F320749375A7}"/>
          </ac:grpSpMkLst>
        </pc:grpChg>
      </pc:sldChg>
      <pc:sldChg chg="delSp modSp add ord">
        <pc:chgData name="Mark Simos" userId="c67dffaa-54a4-4aef-b866-523fd9eef58d" providerId="ADAL" clId="{AE7E6634-4BBD-454C-BAA8-5CE11BC5FC99}" dt="2018-07-13T19:30:55.787" v="659" actId="478"/>
        <pc:sldMkLst>
          <pc:docMk/>
          <pc:sldMk cId="320182238" sldId="1652"/>
        </pc:sldMkLst>
        <pc:spChg chg="mod">
          <ac:chgData name="Mark Simos" userId="c67dffaa-54a4-4aef-b866-523fd9eef58d" providerId="ADAL" clId="{AE7E6634-4BBD-454C-BAA8-5CE11BC5FC99}" dt="2018-07-13T19:27:34.591" v="649" actId="1076"/>
          <ac:spMkLst>
            <pc:docMk/>
            <pc:sldMk cId="320182238" sldId="1652"/>
            <ac:spMk id="75" creationId="{59B50469-CDDE-4E53-8ACA-4F727E2900CB}"/>
          </ac:spMkLst>
        </pc:spChg>
        <pc:spChg chg="del">
          <ac:chgData name="Mark Simos" userId="c67dffaa-54a4-4aef-b866-523fd9eef58d" providerId="ADAL" clId="{AE7E6634-4BBD-454C-BAA8-5CE11BC5FC99}" dt="2018-07-13T19:30:55.787" v="659" actId="478"/>
          <ac:spMkLst>
            <pc:docMk/>
            <pc:sldMk cId="320182238" sldId="1652"/>
            <ac:spMk id="133" creationId="{A1F6BBB4-9D0B-4CBB-943F-8BEB4EBE282C}"/>
          </ac:spMkLst>
        </pc:spChg>
        <pc:grpChg chg="mod">
          <ac:chgData name="Mark Simos" userId="c67dffaa-54a4-4aef-b866-523fd9eef58d" providerId="ADAL" clId="{AE7E6634-4BBD-454C-BAA8-5CE11BC5FC99}" dt="2018-07-13T19:27:43.489" v="650" actId="1076"/>
          <ac:grpSpMkLst>
            <pc:docMk/>
            <pc:sldMk cId="320182238" sldId="1652"/>
            <ac:grpSpMk id="17" creationId="{2E57AC0F-B763-4C8D-A8EB-D95FC744F0A6}"/>
          </ac:grpSpMkLst>
        </pc:grpChg>
      </pc:sldChg>
      <pc:sldChg chg="addSp delSp modSp add ord">
        <pc:chgData name="Mark Simos" userId="c67dffaa-54a4-4aef-b866-523fd9eef58d" providerId="ADAL" clId="{AE7E6634-4BBD-454C-BAA8-5CE11BC5FC99}" dt="2018-07-13T19:25:45.298" v="647" actId="1076"/>
        <pc:sldMkLst>
          <pc:docMk/>
          <pc:sldMk cId="1408853249" sldId="1653"/>
        </pc:sldMkLst>
        <pc:spChg chg="mod">
          <ac:chgData name="Mark Simos" userId="c67dffaa-54a4-4aef-b866-523fd9eef58d" providerId="ADAL" clId="{AE7E6634-4BBD-454C-BAA8-5CE11BC5FC99}" dt="2018-07-13T18:41:43.524" v="639" actId="14100"/>
          <ac:spMkLst>
            <pc:docMk/>
            <pc:sldMk cId="1408853249" sldId="1653"/>
            <ac:spMk id="28" creationId="{17D6ACB7-3205-4D18-A182-FBB327FAABE8}"/>
          </ac:spMkLst>
        </pc:spChg>
        <pc:spChg chg="add mod ord">
          <ac:chgData name="Mark Simos" userId="c67dffaa-54a4-4aef-b866-523fd9eef58d" providerId="ADAL" clId="{AE7E6634-4BBD-454C-BAA8-5CE11BC5FC99}" dt="2018-07-13T18:41:25.136" v="634" actId="167"/>
          <ac:spMkLst>
            <pc:docMk/>
            <pc:sldMk cId="1408853249" sldId="1653"/>
            <ac:spMk id="111" creationId="{4F452A7E-60A4-488C-8782-AEBE0D0ECD0B}"/>
          </ac:spMkLst>
        </pc:spChg>
        <pc:spChg chg="add mod ord">
          <ac:chgData name="Mark Simos" userId="c67dffaa-54a4-4aef-b866-523fd9eef58d" providerId="ADAL" clId="{AE7E6634-4BBD-454C-BAA8-5CE11BC5FC99}" dt="2018-07-13T19:25:22.071" v="643" actId="14100"/>
          <ac:spMkLst>
            <pc:docMk/>
            <pc:sldMk cId="1408853249" sldId="1653"/>
            <ac:spMk id="112" creationId="{C6F7E01B-A93C-4AE6-86EB-2BE454A92AB9}"/>
          </ac:spMkLst>
        </pc:spChg>
        <pc:spChg chg="mod ord">
          <ac:chgData name="Mark Simos" userId="c67dffaa-54a4-4aef-b866-523fd9eef58d" providerId="ADAL" clId="{AE7E6634-4BBD-454C-BAA8-5CE11BC5FC99}" dt="2018-07-13T19:25:31.913" v="645" actId="1076"/>
          <ac:spMkLst>
            <pc:docMk/>
            <pc:sldMk cId="1408853249" sldId="1653"/>
            <ac:spMk id="265" creationId="{56E4A132-1E79-487C-B205-678333C4ED47}"/>
          </ac:spMkLst>
        </pc:spChg>
        <pc:spChg chg="del">
          <ac:chgData name="Mark Simos" userId="c67dffaa-54a4-4aef-b866-523fd9eef58d" providerId="ADAL" clId="{AE7E6634-4BBD-454C-BAA8-5CE11BC5FC99}" dt="2018-07-13T18:41:52.606" v="641" actId="478"/>
          <ac:spMkLst>
            <pc:docMk/>
            <pc:sldMk cId="1408853249" sldId="1653"/>
            <ac:spMk id="266" creationId="{EB8BFC27-94CE-4C9E-A1EB-81B70C708850}"/>
          </ac:spMkLst>
        </pc:spChg>
        <pc:spChg chg="del">
          <ac:chgData name="Mark Simos" userId="c67dffaa-54a4-4aef-b866-523fd9eef58d" providerId="ADAL" clId="{AE7E6634-4BBD-454C-BAA8-5CE11BC5FC99}" dt="2018-07-13T18:41:38.301" v="637" actId="478"/>
          <ac:spMkLst>
            <pc:docMk/>
            <pc:sldMk cId="1408853249" sldId="1653"/>
            <ac:spMk id="290" creationId="{00CB2508-3F77-4E6B-8F73-EBDA1D04B2C1}"/>
          </ac:spMkLst>
        </pc:spChg>
        <pc:grpChg chg="mod">
          <ac:chgData name="Mark Simos" userId="c67dffaa-54a4-4aef-b866-523fd9eef58d" providerId="ADAL" clId="{AE7E6634-4BBD-454C-BAA8-5CE11BC5FC99}" dt="2018-07-13T19:25:38.942" v="646" actId="1076"/>
          <ac:grpSpMkLst>
            <pc:docMk/>
            <pc:sldMk cId="1408853249" sldId="1653"/>
            <ac:grpSpMk id="25" creationId="{F6161748-1DB2-457F-ABD5-4ADE42FC2EA2}"/>
          </ac:grpSpMkLst>
        </pc:grpChg>
        <pc:grpChg chg="mod">
          <ac:chgData name="Mark Simos" userId="c67dffaa-54a4-4aef-b866-523fd9eef58d" providerId="ADAL" clId="{AE7E6634-4BBD-454C-BAA8-5CE11BC5FC99}" dt="2018-07-13T19:25:45.298" v="647" actId="1076"/>
          <ac:grpSpMkLst>
            <pc:docMk/>
            <pc:sldMk cId="1408853249" sldId="1653"/>
            <ac:grpSpMk id="27" creationId="{5E5E45A5-BD46-43B0-B836-55843466D0A6}"/>
          </ac:grpSpMkLst>
        </pc:grpChg>
        <pc:grpChg chg="del">
          <ac:chgData name="Mark Simos" userId="c67dffaa-54a4-4aef-b866-523fd9eef58d" providerId="ADAL" clId="{AE7E6634-4BBD-454C-BAA8-5CE11BC5FC99}" dt="2018-07-13T18:42:01.457" v="642" actId="478"/>
          <ac:grpSpMkLst>
            <pc:docMk/>
            <pc:sldMk cId="1408853249" sldId="1653"/>
            <ac:grpSpMk id="252" creationId="{8449C286-A4CC-41BE-ADA7-7A847D7A9F9E}"/>
          </ac:grpSpMkLst>
        </pc:grpChg>
        <pc:grpChg chg="del">
          <ac:chgData name="Mark Simos" userId="c67dffaa-54a4-4aef-b866-523fd9eef58d" providerId="ADAL" clId="{AE7E6634-4BBD-454C-BAA8-5CE11BC5FC99}" dt="2018-07-13T18:42:01.457" v="642" actId="478"/>
          <ac:grpSpMkLst>
            <pc:docMk/>
            <pc:sldMk cId="1408853249" sldId="1653"/>
            <ac:grpSpMk id="257" creationId="{E03397B0-8C9C-416C-B4E5-A1E567DC397B}"/>
          </ac:grpSpMkLst>
        </pc:grpChg>
        <pc:grpChg chg="del">
          <ac:chgData name="Mark Simos" userId="c67dffaa-54a4-4aef-b866-523fd9eef58d" providerId="ADAL" clId="{AE7E6634-4BBD-454C-BAA8-5CE11BC5FC99}" dt="2018-07-13T18:42:01.457" v="642" actId="478"/>
          <ac:grpSpMkLst>
            <pc:docMk/>
            <pc:sldMk cId="1408853249" sldId="1653"/>
            <ac:grpSpMk id="262" creationId="{12CC72A4-D574-4CF5-B7A3-2B2912502C7A}"/>
          </ac:grpSpMkLst>
        </pc:grpChg>
      </pc:sldChg>
      <pc:sldChg chg="delSp add ord">
        <pc:chgData name="Mark Simos" userId="c67dffaa-54a4-4aef-b866-523fd9eef58d" providerId="ADAL" clId="{AE7E6634-4BBD-454C-BAA8-5CE11BC5FC99}" dt="2018-07-13T19:30:58.426" v="660" actId="478"/>
        <pc:sldMkLst>
          <pc:docMk/>
          <pc:sldMk cId="3430489285" sldId="1654"/>
        </pc:sldMkLst>
        <pc:spChg chg="del">
          <ac:chgData name="Mark Simos" userId="c67dffaa-54a4-4aef-b866-523fd9eef58d" providerId="ADAL" clId="{AE7E6634-4BBD-454C-BAA8-5CE11BC5FC99}" dt="2018-07-13T19:30:58.426" v="660" actId="478"/>
          <ac:spMkLst>
            <pc:docMk/>
            <pc:sldMk cId="3430489285" sldId="1654"/>
            <ac:spMk id="267" creationId="{228B70A1-5ACC-4FCF-99B4-5D0D8CE67BC1}"/>
          </ac:spMkLst>
        </pc:spChg>
      </pc:sldChg>
      <pc:sldChg chg="addSp modSp add modTransition">
        <pc:chgData name="Mark Simos" userId="c67dffaa-54a4-4aef-b866-523fd9eef58d" providerId="ADAL" clId="{AE7E6634-4BBD-454C-BAA8-5CE11BC5FC99}" dt="2018-08-22T14:32:18.080" v="2273" actId="1076"/>
        <pc:sldMkLst>
          <pc:docMk/>
          <pc:sldMk cId="1997801987" sldId="1655"/>
        </pc:sldMkLst>
        <pc:spChg chg="mod">
          <ac:chgData name="Mark Simos" userId="c67dffaa-54a4-4aef-b866-523fd9eef58d" providerId="ADAL" clId="{AE7E6634-4BBD-454C-BAA8-5CE11BC5FC99}" dt="2018-07-13T18:35:07.852" v="587" actId="20577"/>
          <ac:spMkLst>
            <pc:docMk/>
            <pc:sldMk cId="1997801987" sldId="1655"/>
            <ac:spMk id="2" creationId="{1DE2D2C4-665B-4BC5-A1EC-9B90AF4E6DFC}"/>
          </ac:spMkLst>
        </pc:spChg>
        <pc:spChg chg="add mod">
          <ac:chgData name="Mark Simos" userId="c67dffaa-54a4-4aef-b866-523fd9eef58d" providerId="ADAL" clId="{AE7E6634-4BBD-454C-BAA8-5CE11BC5FC99}" dt="2018-08-22T14:32:18.080" v="2273" actId="1076"/>
          <ac:spMkLst>
            <pc:docMk/>
            <pc:sldMk cId="1997801987" sldId="1655"/>
            <ac:spMk id="5" creationId="{66772792-6598-4C28-9EE2-37643C1E7033}"/>
          </ac:spMkLst>
        </pc:spChg>
        <pc:grpChg chg="add mod">
          <ac:chgData name="Mark Simos" userId="c67dffaa-54a4-4aef-b866-523fd9eef58d" providerId="ADAL" clId="{AE7E6634-4BBD-454C-BAA8-5CE11BC5FC99}" dt="2018-08-22T14:28:30.582" v="2175" actId="1076"/>
          <ac:grpSpMkLst>
            <pc:docMk/>
            <pc:sldMk cId="1997801987" sldId="1655"/>
            <ac:grpSpMk id="3" creationId="{12492A92-AE8C-49AD-944C-EEE501FCBE71}"/>
          </ac:grpSpMkLst>
        </pc:grpChg>
        <pc:graphicFrameChg chg="add mod modGraphic">
          <ac:chgData name="Mark Simos" userId="c67dffaa-54a4-4aef-b866-523fd9eef58d" providerId="ADAL" clId="{AE7E6634-4BBD-454C-BAA8-5CE11BC5FC99}" dt="2018-08-22T14:28:22.432" v="2171" actId="164"/>
          <ac:graphicFrameMkLst>
            <pc:docMk/>
            <pc:sldMk cId="1997801987" sldId="1655"/>
            <ac:graphicFrameMk id="4" creationId="{B4C9F3F6-6D23-431E-9DCB-329DB6DAD1E7}"/>
          </ac:graphicFrameMkLst>
        </pc:graphicFrameChg>
        <pc:graphicFrameChg chg="add mod modGraphic">
          <ac:chgData name="Mark Simos" userId="c67dffaa-54a4-4aef-b866-523fd9eef58d" providerId="ADAL" clId="{AE7E6634-4BBD-454C-BAA8-5CE11BC5FC99}" dt="2018-08-22T14:28:25.982" v="2174" actId="1076"/>
          <ac:graphicFrameMkLst>
            <pc:docMk/>
            <pc:sldMk cId="1997801987" sldId="1655"/>
            <ac:graphicFrameMk id="6" creationId="{D961E861-ADE4-427B-A493-3E1523A0949C}"/>
          </ac:graphicFrameMkLst>
        </pc:graphicFrameChg>
        <pc:graphicFrameChg chg="add mod modGraphic">
          <ac:chgData name="Mark Simos" userId="c67dffaa-54a4-4aef-b866-523fd9eef58d" providerId="ADAL" clId="{AE7E6634-4BBD-454C-BAA8-5CE11BC5FC99}" dt="2018-08-22T14:28:22.432" v="2171" actId="164"/>
          <ac:graphicFrameMkLst>
            <pc:docMk/>
            <pc:sldMk cId="1997801987" sldId="1655"/>
            <ac:graphicFrameMk id="8" creationId="{5B31A09E-ADAD-4EBB-9FE8-D8ED833EF74E}"/>
          </ac:graphicFrameMkLst>
        </pc:graphicFrameChg>
        <pc:graphicFrameChg chg="add mod modGraphic">
          <ac:chgData name="Mark Simos" userId="c67dffaa-54a4-4aef-b866-523fd9eef58d" providerId="ADAL" clId="{AE7E6634-4BBD-454C-BAA8-5CE11BC5FC99}" dt="2018-08-22T14:28:22.432" v="2171" actId="164"/>
          <ac:graphicFrameMkLst>
            <pc:docMk/>
            <pc:sldMk cId="1997801987" sldId="1655"/>
            <ac:graphicFrameMk id="10" creationId="{87E31E7D-629F-43FB-8613-1C2657340871}"/>
          </ac:graphicFrameMkLst>
        </pc:graphicFrameChg>
      </pc:sldChg>
      <pc:sldChg chg="modSp add modTransition modAnim">
        <pc:chgData name="Mark Simos" userId="c67dffaa-54a4-4aef-b866-523fd9eef58d" providerId="ADAL" clId="{AE7E6634-4BBD-454C-BAA8-5CE11BC5FC99}" dt="2018-08-29T16:28:17.168" v="2463"/>
        <pc:sldMkLst>
          <pc:docMk/>
          <pc:sldMk cId="429242648" sldId="3031"/>
        </pc:sldMkLst>
        <pc:spChg chg="mod">
          <ac:chgData name="Mark Simos" userId="c67dffaa-54a4-4aef-b866-523fd9eef58d" providerId="ADAL" clId="{AE7E6634-4BBD-454C-BAA8-5CE11BC5FC99}" dt="2018-07-16T23:06:17.299" v="681" actId="20577"/>
          <ac:spMkLst>
            <pc:docMk/>
            <pc:sldMk cId="429242648" sldId="3031"/>
            <ac:spMk id="56" creationId="{3326E22C-4848-40D1-8BD8-ED6A742915AE}"/>
          </ac:spMkLst>
        </pc:spChg>
        <pc:spChg chg="mod">
          <ac:chgData name="Mark Simos" userId="c67dffaa-54a4-4aef-b866-523fd9eef58d" providerId="ADAL" clId="{AE7E6634-4BBD-454C-BAA8-5CE11BC5FC99}" dt="2018-07-16T23:06:30.472" v="684" actId="14100"/>
          <ac:spMkLst>
            <pc:docMk/>
            <pc:sldMk cId="429242648" sldId="3031"/>
            <ac:spMk id="103" creationId="{5454160A-A19C-4CFA-82F3-A097B5AB5ACD}"/>
          </ac:spMkLst>
        </pc:spChg>
        <pc:spChg chg="mod">
          <ac:chgData name="Mark Simos" userId="c67dffaa-54a4-4aef-b866-523fd9eef58d" providerId="ADAL" clId="{AE7E6634-4BBD-454C-BAA8-5CE11BC5FC99}" dt="2018-07-16T23:06:40.200" v="687"/>
          <ac:spMkLst>
            <pc:docMk/>
            <pc:sldMk cId="429242648" sldId="3031"/>
            <ac:spMk id="115" creationId="{9D7448E1-3976-4DE6-9CE5-6D05A310E2F8}"/>
          </ac:spMkLst>
        </pc:spChg>
        <pc:grpChg chg="mod">
          <ac:chgData name="Mark Simos" userId="c67dffaa-54a4-4aef-b866-523fd9eef58d" providerId="ADAL" clId="{AE7E6634-4BBD-454C-BAA8-5CE11BC5FC99}" dt="2018-07-16T23:06:27.098" v="683"/>
          <ac:grpSpMkLst>
            <pc:docMk/>
            <pc:sldMk cId="429242648" sldId="3031"/>
            <ac:grpSpMk id="102" creationId="{08859818-1074-4970-A5C3-18CA6B1CFC0F}"/>
          </ac:grpSpMkLst>
        </pc:grpChg>
        <pc:cxnChg chg="mod">
          <ac:chgData name="Mark Simos" userId="c67dffaa-54a4-4aef-b866-523fd9eef58d" providerId="ADAL" clId="{AE7E6634-4BBD-454C-BAA8-5CE11BC5FC99}" dt="2018-07-16T23:06:35.627" v="685" actId="108"/>
          <ac:cxnSpMkLst>
            <pc:docMk/>
            <pc:sldMk cId="429242648" sldId="3031"/>
            <ac:cxnSpMk id="104" creationId="{62974B0A-33DE-4D34-9F39-2693FC796FE6}"/>
          </ac:cxnSpMkLst>
        </pc:cxnChg>
        <pc:cxnChg chg="mod">
          <ac:chgData name="Mark Simos" userId="c67dffaa-54a4-4aef-b866-523fd9eef58d" providerId="ADAL" clId="{AE7E6634-4BBD-454C-BAA8-5CE11BC5FC99}" dt="2018-07-16T23:06:45.603" v="688" actId="108"/>
          <ac:cxnSpMkLst>
            <pc:docMk/>
            <pc:sldMk cId="429242648" sldId="3031"/>
            <ac:cxnSpMk id="116" creationId="{FD502529-DBCD-499E-A26A-DBEF29D83B22}"/>
          </ac:cxnSpMkLst>
        </pc:cxnChg>
      </pc:sldChg>
      <pc:sldChg chg="add">
        <pc:chgData name="Mark Simos" userId="c67dffaa-54a4-4aef-b866-523fd9eef58d" providerId="ADAL" clId="{AE7E6634-4BBD-454C-BAA8-5CE11BC5FC99}" dt="2018-07-16T23:12:31.357" v="735"/>
        <pc:sldMkLst>
          <pc:docMk/>
          <pc:sldMk cId="3216241055" sldId="3032"/>
        </pc:sldMkLst>
      </pc:sldChg>
      <pc:sldChg chg="addSp delSp modSp add modTransition modAnim">
        <pc:chgData name="Mark Simos" userId="c67dffaa-54a4-4aef-b866-523fd9eef58d" providerId="ADAL" clId="{AE7E6634-4BBD-454C-BAA8-5CE11BC5FC99}" dt="2018-08-28T04:13:36.659" v="2433" actId="1076"/>
        <pc:sldMkLst>
          <pc:docMk/>
          <pc:sldMk cId="2719521412" sldId="3033"/>
        </pc:sldMkLst>
        <pc:spChg chg="mod">
          <ac:chgData name="Mark Simos" userId="c67dffaa-54a4-4aef-b866-523fd9eef58d" providerId="ADAL" clId="{AE7E6634-4BBD-454C-BAA8-5CE11BC5FC99}" dt="2018-07-17T13:32:43.562" v="787" actId="313"/>
          <ac:spMkLst>
            <pc:docMk/>
            <pc:sldMk cId="2719521412" sldId="3033"/>
            <ac:spMk id="2" creationId="{BBDE4063-D9BA-4745-A48C-54C36D464384}"/>
          </ac:spMkLst>
        </pc:spChg>
        <pc:spChg chg="add mod ord">
          <ac:chgData name="Mark Simos" userId="c67dffaa-54a4-4aef-b866-523fd9eef58d" providerId="ADAL" clId="{AE7E6634-4BBD-454C-BAA8-5CE11BC5FC99}" dt="2018-07-23T21:56:58.372" v="1816" actId="1076"/>
          <ac:spMkLst>
            <pc:docMk/>
            <pc:sldMk cId="2719521412" sldId="3033"/>
            <ac:spMk id="3" creationId="{3F731FFF-D778-44FA-9537-D548B9AC8D09}"/>
          </ac:spMkLst>
        </pc:spChg>
        <pc:spChg chg="add mod">
          <ac:chgData name="Mark Simos" userId="c67dffaa-54a4-4aef-b866-523fd9eef58d" providerId="ADAL" clId="{AE7E6634-4BBD-454C-BAA8-5CE11BC5FC99}" dt="2018-07-23T22:01:43.158" v="1917" actId="1076"/>
          <ac:spMkLst>
            <pc:docMk/>
            <pc:sldMk cId="2719521412" sldId="3033"/>
            <ac:spMk id="4" creationId="{5A2FFD8A-C3F9-44B4-B198-F4B9F7C03A1C}"/>
          </ac:spMkLst>
        </pc:spChg>
        <pc:spChg chg="add del mod">
          <ac:chgData name="Mark Simos" userId="c67dffaa-54a4-4aef-b866-523fd9eef58d" providerId="ADAL" clId="{AE7E6634-4BBD-454C-BAA8-5CE11BC5FC99}" dt="2018-07-17T13:39:27.870" v="1429" actId="478"/>
          <ac:spMkLst>
            <pc:docMk/>
            <pc:sldMk cId="2719521412" sldId="3033"/>
            <ac:spMk id="4" creationId="{800067D0-02B5-4C05-89AA-7BCB88D68582}"/>
          </ac:spMkLst>
        </pc:spChg>
        <pc:spChg chg="add mod">
          <ac:chgData name="Mark Simos" userId="c67dffaa-54a4-4aef-b866-523fd9eef58d" providerId="ADAL" clId="{AE7E6634-4BBD-454C-BAA8-5CE11BC5FC99}" dt="2018-07-23T22:02:07.014" v="1928" actId="1076"/>
          <ac:spMkLst>
            <pc:docMk/>
            <pc:sldMk cId="2719521412" sldId="3033"/>
            <ac:spMk id="5" creationId="{C1823EE0-CF2D-43BA-BA7A-E3F0ADDDCD33}"/>
          </ac:spMkLst>
        </pc:spChg>
        <pc:spChg chg="add del">
          <ac:chgData name="Mark Simos" userId="c67dffaa-54a4-4aef-b866-523fd9eef58d" providerId="ADAL" clId="{AE7E6634-4BBD-454C-BAA8-5CE11BC5FC99}" dt="2018-07-17T13:39:27.870" v="1429" actId="478"/>
          <ac:spMkLst>
            <pc:docMk/>
            <pc:sldMk cId="2719521412" sldId="3033"/>
            <ac:spMk id="5" creationId="{E602CD1D-FF4C-4560-9DE4-16354C130E5C}"/>
          </ac:spMkLst>
        </pc:spChg>
        <pc:spChg chg="add mod ord">
          <ac:chgData name="Mark Simos" userId="c67dffaa-54a4-4aef-b866-523fd9eef58d" providerId="ADAL" clId="{AE7E6634-4BBD-454C-BAA8-5CE11BC5FC99}" dt="2018-07-23T22:02:10.478" v="1929" actId="14100"/>
          <ac:spMkLst>
            <pc:docMk/>
            <pc:sldMk cId="2719521412" sldId="3033"/>
            <ac:spMk id="6" creationId="{CCC9B447-4F44-4398-A1CD-5FD76D2AFC20}"/>
          </ac:spMkLst>
        </pc:spChg>
        <pc:spChg chg="add del">
          <ac:chgData name="Mark Simos" userId="c67dffaa-54a4-4aef-b866-523fd9eef58d" providerId="ADAL" clId="{AE7E6634-4BBD-454C-BAA8-5CE11BC5FC99}" dt="2018-07-17T13:39:27.870" v="1429" actId="478"/>
          <ac:spMkLst>
            <pc:docMk/>
            <pc:sldMk cId="2719521412" sldId="3033"/>
            <ac:spMk id="6" creationId="{D6EBCD18-1074-4A7D-9F44-A8066BE4CCD6}"/>
          </ac:spMkLst>
        </pc:spChg>
        <pc:spChg chg="add mod">
          <ac:chgData name="Mark Simos" userId="c67dffaa-54a4-4aef-b866-523fd9eef58d" providerId="ADAL" clId="{AE7E6634-4BBD-454C-BAA8-5CE11BC5FC99}" dt="2018-07-23T21:56:58.372" v="1816" actId="1076"/>
          <ac:spMkLst>
            <pc:docMk/>
            <pc:sldMk cId="2719521412" sldId="3033"/>
            <ac:spMk id="7" creationId="{A46C59A8-46F2-4505-8693-821935F8A4AF}"/>
          </ac:spMkLst>
        </pc:spChg>
        <pc:spChg chg="add mod">
          <ac:chgData name="Mark Simos" userId="c67dffaa-54a4-4aef-b866-523fd9eef58d" providerId="ADAL" clId="{AE7E6634-4BBD-454C-BAA8-5CE11BC5FC99}" dt="2018-07-23T21:56:58.372" v="1816" actId="1076"/>
          <ac:spMkLst>
            <pc:docMk/>
            <pc:sldMk cId="2719521412" sldId="3033"/>
            <ac:spMk id="8" creationId="{A53EF915-94F6-4989-8CEB-D190243347AB}"/>
          </ac:spMkLst>
        </pc:spChg>
        <pc:spChg chg="add mod">
          <ac:chgData name="Mark Simos" userId="c67dffaa-54a4-4aef-b866-523fd9eef58d" providerId="ADAL" clId="{AE7E6634-4BBD-454C-BAA8-5CE11BC5FC99}" dt="2018-07-23T21:56:58.372" v="1816" actId="1076"/>
          <ac:spMkLst>
            <pc:docMk/>
            <pc:sldMk cId="2719521412" sldId="3033"/>
            <ac:spMk id="9" creationId="{F7054118-14FE-40E3-8323-4A16D48FD4E5}"/>
          </ac:spMkLst>
        </pc:spChg>
        <pc:spChg chg="add mod">
          <ac:chgData name="Mark Simos" userId="c67dffaa-54a4-4aef-b866-523fd9eef58d" providerId="ADAL" clId="{AE7E6634-4BBD-454C-BAA8-5CE11BC5FC99}" dt="2018-07-23T21:56:58.372" v="1816" actId="1076"/>
          <ac:spMkLst>
            <pc:docMk/>
            <pc:sldMk cId="2719521412" sldId="3033"/>
            <ac:spMk id="10" creationId="{521C2878-C6F0-49B9-A8A2-C98EBA3E50E6}"/>
          </ac:spMkLst>
        </pc:spChg>
        <pc:spChg chg="add mod">
          <ac:chgData name="Mark Simos" userId="c67dffaa-54a4-4aef-b866-523fd9eef58d" providerId="ADAL" clId="{AE7E6634-4BBD-454C-BAA8-5CE11BC5FC99}" dt="2018-07-23T21:56:58.372" v="1816" actId="1076"/>
          <ac:spMkLst>
            <pc:docMk/>
            <pc:sldMk cId="2719521412" sldId="3033"/>
            <ac:spMk id="11" creationId="{3BF6B966-3459-4B16-ABA8-0E0FFD03A170}"/>
          </ac:spMkLst>
        </pc:spChg>
        <pc:spChg chg="add mod">
          <ac:chgData name="Mark Simos" userId="c67dffaa-54a4-4aef-b866-523fd9eef58d" providerId="ADAL" clId="{AE7E6634-4BBD-454C-BAA8-5CE11BC5FC99}" dt="2018-07-23T21:56:58.372" v="1816" actId="1076"/>
          <ac:spMkLst>
            <pc:docMk/>
            <pc:sldMk cId="2719521412" sldId="3033"/>
            <ac:spMk id="12" creationId="{13B26291-5B1A-4870-99E6-D323153649D1}"/>
          </ac:spMkLst>
        </pc:spChg>
        <pc:spChg chg="add mod">
          <ac:chgData name="Mark Simos" userId="c67dffaa-54a4-4aef-b866-523fd9eef58d" providerId="ADAL" clId="{AE7E6634-4BBD-454C-BAA8-5CE11BC5FC99}" dt="2018-07-23T21:56:58.372" v="1816" actId="1076"/>
          <ac:spMkLst>
            <pc:docMk/>
            <pc:sldMk cId="2719521412" sldId="3033"/>
            <ac:spMk id="13" creationId="{C430774D-5F7A-4982-81D2-A7949C5BC8E8}"/>
          </ac:spMkLst>
        </pc:spChg>
        <pc:spChg chg="add mod">
          <ac:chgData name="Mark Simos" userId="c67dffaa-54a4-4aef-b866-523fd9eef58d" providerId="ADAL" clId="{AE7E6634-4BBD-454C-BAA8-5CE11BC5FC99}" dt="2018-07-17T13:40:54.496" v="1458" actId="13926"/>
          <ac:spMkLst>
            <pc:docMk/>
            <pc:sldMk cId="2719521412" sldId="3033"/>
            <ac:spMk id="14" creationId="{4D1E780B-E31F-445A-A74F-F062BE4A2FEB}"/>
          </ac:spMkLst>
        </pc:spChg>
        <pc:spChg chg="add mod">
          <ac:chgData name="Mark Simos" userId="c67dffaa-54a4-4aef-b866-523fd9eef58d" providerId="ADAL" clId="{AE7E6634-4BBD-454C-BAA8-5CE11BC5FC99}" dt="2018-07-23T22:02:26.355" v="1933" actId="313"/>
          <ac:spMkLst>
            <pc:docMk/>
            <pc:sldMk cId="2719521412" sldId="3033"/>
            <ac:spMk id="15" creationId="{B9DE16F6-6490-41E6-8A76-340174CAF20A}"/>
          </ac:spMkLst>
        </pc:spChg>
        <pc:spChg chg="add mod">
          <ac:chgData name="Mark Simos" userId="c67dffaa-54a4-4aef-b866-523fd9eef58d" providerId="ADAL" clId="{AE7E6634-4BBD-454C-BAA8-5CE11BC5FC99}" dt="2018-07-23T21:56:58.372" v="1816" actId="1076"/>
          <ac:spMkLst>
            <pc:docMk/>
            <pc:sldMk cId="2719521412" sldId="3033"/>
            <ac:spMk id="16" creationId="{52A118B4-2CF4-45B6-84F8-DB163D27CE2B}"/>
          </ac:spMkLst>
        </pc:spChg>
        <pc:spChg chg="add mod">
          <ac:chgData name="Mark Simos" userId="c67dffaa-54a4-4aef-b866-523fd9eef58d" providerId="ADAL" clId="{AE7E6634-4BBD-454C-BAA8-5CE11BC5FC99}" dt="2018-07-23T21:56:58.372" v="1816" actId="1076"/>
          <ac:spMkLst>
            <pc:docMk/>
            <pc:sldMk cId="2719521412" sldId="3033"/>
            <ac:spMk id="17" creationId="{10C6EADE-31D8-4BE7-851F-22299570BCC9}"/>
          </ac:spMkLst>
        </pc:spChg>
        <pc:spChg chg="add mod">
          <ac:chgData name="Mark Simos" userId="c67dffaa-54a4-4aef-b866-523fd9eef58d" providerId="ADAL" clId="{AE7E6634-4BBD-454C-BAA8-5CE11BC5FC99}" dt="2018-07-23T21:56:58.372" v="1816" actId="1076"/>
          <ac:spMkLst>
            <pc:docMk/>
            <pc:sldMk cId="2719521412" sldId="3033"/>
            <ac:spMk id="18" creationId="{8116E507-65CE-4C47-8362-AA76B3E7BCD0}"/>
          </ac:spMkLst>
        </pc:spChg>
        <pc:spChg chg="add mod">
          <ac:chgData name="Mark Simos" userId="c67dffaa-54a4-4aef-b866-523fd9eef58d" providerId="ADAL" clId="{AE7E6634-4BBD-454C-BAA8-5CE11BC5FC99}" dt="2018-07-23T21:56:58.372" v="1816" actId="1076"/>
          <ac:spMkLst>
            <pc:docMk/>
            <pc:sldMk cId="2719521412" sldId="3033"/>
            <ac:spMk id="25" creationId="{808A9EBF-3C21-403E-AB0B-8080859B7144}"/>
          </ac:spMkLst>
        </pc:spChg>
        <pc:spChg chg="add del mod">
          <ac:chgData name="Mark Simos" userId="c67dffaa-54a4-4aef-b866-523fd9eef58d" providerId="ADAL" clId="{AE7E6634-4BBD-454C-BAA8-5CE11BC5FC99}" dt="2018-07-17T13:41:54.747" v="1487" actId="11529"/>
          <ac:spMkLst>
            <pc:docMk/>
            <pc:sldMk cId="2719521412" sldId="3033"/>
            <ac:spMk id="26" creationId="{653735E5-BA05-4E59-B2A8-50DE2D6CBD1F}"/>
          </ac:spMkLst>
        </pc:spChg>
        <pc:spChg chg="add mod">
          <ac:chgData name="Mark Simos" userId="c67dffaa-54a4-4aef-b866-523fd9eef58d" providerId="ADAL" clId="{AE7E6634-4BBD-454C-BAA8-5CE11BC5FC99}" dt="2018-07-23T21:56:58.372" v="1816" actId="1076"/>
          <ac:spMkLst>
            <pc:docMk/>
            <pc:sldMk cId="2719521412" sldId="3033"/>
            <ac:spMk id="27" creationId="{F520CDB3-DA8B-48F7-B8CD-B2B6037C33EE}"/>
          </ac:spMkLst>
        </pc:spChg>
        <pc:spChg chg="add mod">
          <ac:chgData name="Mark Simos" userId="c67dffaa-54a4-4aef-b866-523fd9eef58d" providerId="ADAL" clId="{AE7E6634-4BBD-454C-BAA8-5CE11BC5FC99}" dt="2018-07-23T21:56:58.372" v="1816" actId="1076"/>
          <ac:spMkLst>
            <pc:docMk/>
            <pc:sldMk cId="2719521412" sldId="3033"/>
            <ac:spMk id="28" creationId="{4069FFF8-CD2C-4806-A357-036F433E511C}"/>
          </ac:spMkLst>
        </pc:spChg>
        <pc:spChg chg="add mod">
          <ac:chgData name="Mark Simos" userId="c67dffaa-54a4-4aef-b866-523fd9eef58d" providerId="ADAL" clId="{AE7E6634-4BBD-454C-BAA8-5CE11BC5FC99}" dt="2018-07-23T21:56:58.372" v="1816" actId="1076"/>
          <ac:spMkLst>
            <pc:docMk/>
            <pc:sldMk cId="2719521412" sldId="3033"/>
            <ac:spMk id="29" creationId="{1B067111-8A02-4204-9821-B6778E4B85B7}"/>
          </ac:spMkLst>
        </pc:spChg>
        <pc:spChg chg="add mod">
          <ac:chgData name="Mark Simos" userId="c67dffaa-54a4-4aef-b866-523fd9eef58d" providerId="ADAL" clId="{AE7E6634-4BBD-454C-BAA8-5CE11BC5FC99}" dt="2018-07-23T21:56:58.372" v="1816" actId="1076"/>
          <ac:spMkLst>
            <pc:docMk/>
            <pc:sldMk cId="2719521412" sldId="3033"/>
            <ac:spMk id="30" creationId="{993E84F2-AF75-411A-B665-A436273D99F7}"/>
          </ac:spMkLst>
        </pc:spChg>
        <pc:spChg chg="add mod">
          <ac:chgData name="Mark Simos" userId="c67dffaa-54a4-4aef-b866-523fd9eef58d" providerId="ADAL" clId="{AE7E6634-4BBD-454C-BAA8-5CE11BC5FC99}" dt="2018-07-23T21:56:58.372" v="1816" actId="1076"/>
          <ac:spMkLst>
            <pc:docMk/>
            <pc:sldMk cId="2719521412" sldId="3033"/>
            <ac:spMk id="31" creationId="{3882EBC1-807C-42E5-893D-2D63241DA601}"/>
          </ac:spMkLst>
        </pc:spChg>
        <pc:spChg chg="add mod ord">
          <ac:chgData name="Mark Simos" userId="c67dffaa-54a4-4aef-b866-523fd9eef58d" providerId="ADAL" clId="{AE7E6634-4BBD-454C-BAA8-5CE11BC5FC99}" dt="2018-07-23T21:56:58.372" v="1816" actId="1076"/>
          <ac:spMkLst>
            <pc:docMk/>
            <pc:sldMk cId="2719521412" sldId="3033"/>
            <ac:spMk id="32" creationId="{7E87F093-66CA-4574-935A-0C8E9E0FA673}"/>
          </ac:spMkLst>
        </pc:spChg>
        <pc:spChg chg="add del mod">
          <ac:chgData name="Mark Simos" userId="c67dffaa-54a4-4aef-b866-523fd9eef58d" providerId="ADAL" clId="{AE7E6634-4BBD-454C-BAA8-5CE11BC5FC99}" dt="2018-07-23T21:58:49.838" v="1841" actId="478"/>
          <ac:spMkLst>
            <pc:docMk/>
            <pc:sldMk cId="2719521412" sldId="3033"/>
            <ac:spMk id="33" creationId="{2F0EAC18-8459-4ABA-A0DC-53DC0C44178E}"/>
          </ac:spMkLst>
        </pc:spChg>
        <pc:spChg chg="add del">
          <ac:chgData name="Mark Simos" userId="c67dffaa-54a4-4aef-b866-523fd9eef58d" providerId="ADAL" clId="{AE7E6634-4BBD-454C-BAA8-5CE11BC5FC99}" dt="2018-07-23T21:56:43.546" v="1811"/>
          <ac:spMkLst>
            <pc:docMk/>
            <pc:sldMk cId="2719521412" sldId="3033"/>
            <ac:spMk id="34" creationId="{8B2F2F61-C822-420B-934C-734A1C8374B4}"/>
          </ac:spMkLst>
        </pc:spChg>
        <pc:spChg chg="add del mod">
          <ac:chgData name="Mark Simos" userId="c67dffaa-54a4-4aef-b866-523fd9eef58d" providerId="ADAL" clId="{AE7E6634-4BBD-454C-BAA8-5CE11BC5FC99}" dt="2018-07-23T21:58:49.838" v="1841" actId="478"/>
          <ac:spMkLst>
            <pc:docMk/>
            <pc:sldMk cId="2719521412" sldId="3033"/>
            <ac:spMk id="35" creationId="{A3877C05-F2CF-49E9-9D19-DDFD79E4BA68}"/>
          </ac:spMkLst>
        </pc:spChg>
        <pc:spChg chg="add del mod">
          <ac:chgData name="Mark Simos" userId="c67dffaa-54a4-4aef-b866-523fd9eef58d" providerId="ADAL" clId="{AE7E6634-4BBD-454C-BAA8-5CE11BC5FC99}" dt="2018-07-23T21:58:54.526" v="1843" actId="478"/>
          <ac:spMkLst>
            <pc:docMk/>
            <pc:sldMk cId="2719521412" sldId="3033"/>
            <ac:spMk id="36" creationId="{6A73AA59-7652-44FC-9762-34EB9082CAA5}"/>
          </ac:spMkLst>
        </pc:spChg>
        <pc:spChg chg="add mod">
          <ac:chgData name="Mark Simos" userId="c67dffaa-54a4-4aef-b866-523fd9eef58d" providerId="ADAL" clId="{AE7E6634-4BBD-454C-BAA8-5CE11BC5FC99}" dt="2018-07-23T22:01:38.770" v="1915" actId="1076"/>
          <ac:spMkLst>
            <pc:docMk/>
            <pc:sldMk cId="2719521412" sldId="3033"/>
            <ac:spMk id="37" creationId="{DC0B4FBB-C7DE-4103-9D60-10F0470274AC}"/>
          </ac:spMkLst>
        </pc:spChg>
        <pc:spChg chg="add mod">
          <ac:chgData name="Mark Simos" userId="c67dffaa-54a4-4aef-b866-523fd9eef58d" providerId="ADAL" clId="{AE7E6634-4BBD-454C-BAA8-5CE11BC5FC99}" dt="2018-07-23T22:01:02.433" v="1903" actId="1076"/>
          <ac:spMkLst>
            <pc:docMk/>
            <pc:sldMk cId="2719521412" sldId="3033"/>
            <ac:spMk id="38" creationId="{1C83C9E4-52EB-4CA2-81DF-05D4C87EDDC6}"/>
          </ac:spMkLst>
        </pc:spChg>
        <pc:spChg chg="add mod">
          <ac:chgData name="Mark Simos" userId="c67dffaa-54a4-4aef-b866-523fd9eef58d" providerId="ADAL" clId="{AE7E6634-4BBD-454C-BAA8-5CE11BC5FC99}" dt="2018-07-23T22:01:33.039" v="1914" actId="1076"/>
          <ac:spMkLst>
            <pc:docMk/>
            <pc:sldMk cId="2719521412" sldId="3033"/>
            <ac:spMk id="39" creationId="{4DA94B28-9860-47C5-BDCB-79F620149147}"/>
          </ac:spMkLst>
        </pc:spChg>
        <pc:spChg chg="add mod">
          <ac:chgData name="Mark Simos" userId="c67dffaa-54a4-4aef-b866-523fd9eef58d" providerId="ADAL" clId="{AE7E6634-4BBD-454C-BAA8-5CE11BC5FC99}" dt="2018-07-23T22:02:04.605" v="1927" actId="1076"/>
          <ac:spMkLst>
            <pc:docMk/>
            <pc:sldMk cId="2719521412" sldId="3033"/>
            <ac:spMk id="40" creationId="{655B2A6E-FF2C-45D5-ABC6-E6F77B55C4D4}"/>
          </ac:spMkLst>
        </pc:spChg>
        <pc:spChg chg="add mod">
          <ac:chgData name="Mark Simos" userId="c67dffaa-54a4-4aef-b866-523fd9eef58d" providerId="ADAL" clId="{AE7E6634-4BBD-454C-BAA8-5CE11BC5FC99}" dt="2018-07-23T22:01:53.072" v="1921" actId="1076"/>
          <ac:spMkLst>
            <pc:docMk/>
            <pc:sldMk cId="2719521412" sldId="3033"/>
            <ac:spMk id="41" creationId="{88778EAF-029F-487A-8306-54BBD3E20AAB}"/>
          </ac:spMkLst>
        </pc:spChg>
        <pc:spChg chg="add mod">
          <ac:chgData name="Mark Simos" userId="c67dffaa-54a4-4aef-b866-523fd9eef58d" providerId="ADAL" clId="{AE7E6634-4BBD-454C-BAA8-5CE11BC5FC99}" dt="2018-07-23T22:03:20.272" v="2004" actId="1076"/>
          <ac:spMkLst>
            <pc:docMk/>
            <pc:sldMk cId="2719521412" sldId="3033"/>
            <ac:spMk id="42" creationId="{1EFA3027-5B2C-450B-B308-1E84EF73B110}"/>
          </ac:spMkLst>
        </pc:spChg>
        <pc:spChg chg="add mod">
          <ac:chgData name="Mark Simos" userId="c67dffaa-54a4-4aef-b866-523fd9eef58d" providerId="ADAL" clId="{AE7E6634-4BBD-454C-BAA8-5CE11BC5FC99}" dt="2018-07-23T22:03:33.622" v="2024" actId="20577"/>
          <ac:spMkLst>
            <pc:docMk/>
            <pc:sldMk cId="2719521412" sldId="3033"/>
            <ac:spMk id="43" creationId="{CD8AC75B-93CE-4938-A54E-4E045F1B15D7}"/>
          </ac:spMkLst>
        </pc:spChg>
        <pc:spChg chg="add del mod">
          <ac:chgData name="Mark Simos" userId="c67dffaa-54a4-4aef-b866-523fd9eef58d" providerId="ADAL" clId="{AE7E6634-4BBD-454C-BAA8-5CE11BC5FC99}" dt="2018-07-23T22:04:34.394" v="2068" actId="113"/>
          <ac:spMkLst>
            <pc:docMk/>
            <pc:sldMk cId="2719521412" sldId="3033"/>
            <ac:spMk id="44" creationId="{B022FB29-38A7-4AC2-954E-2F32ABE0F6AB}"/>
          </ac:spMkLst>
        </pc:spChg>
        <pc:spChg chg="add mod">
          <ac:chgData name="Mark Simos" userId="c67dffaa-54a4-4aef-b866-523fd9eef58d" providerId="ADAL" clId="{AE7E6634-4BBD-454C-BAA8-5CE11BC5FC99}" dt="2018-08-16T15:29:05.267" v="2169" actId="14100"/>
          <ac:spMkLst>
            <pc:docMk/>
            <pc:sldMk cId="2719521412" sldId="3033"/>
            <ac:spMk id="45" creationId="{99332CA9-D905-46DC-979F-3A43901C67D2}"/>
          </ac:spMkLst>
        </pc:spChg>
        <pc:spChg chg="add mod">
          <ac:chgData name="Mark Simos" userId="c67dffaa-54a4-4aef-b866-523fd9eef58d" providerId="ADAL" clId="{AE7E6634-4BBD-454C-BAA8-5CE11BC5FC99}" dt="2018-08-28T04:13:36.659" v="2433" actId="1076"/>
          <ac:spMkLst>
            <pc:docMk/>
            <pc:sldMk cId="2719521412" sldId="3033"/>
            <ac:spMk id="46" creationId="{0FC88BEB-ED38-4F54-BCB2-63C2287ACF7F}"/>
          </ac:spMkLst>
        </pc:spChg>
        <pc:grpChg chg="add mod">
          <ac:chgData name="Mark Simos" userId="c67dffaa-54a4-4aef-b866-523fd9eef58d" providerId="ADAL" clId="{AE7E6634-4BBD-454C-BAA8-5CE11BC5FC99}" dt="2018-07-23T22:03:41.539" v="2025" actId="1076"/>
          <ac:grpSpMkLst>
            <pc:docMk/>
            <pc:sldMk cId="2719521412" sldId="3033"/>
            <ac:grpSpMk id="19" creationId="{C7107022-9645-4923-A268-37D1A3BA3587}"/>
          </ac:grpSpMkLst>
        </pc:grpChg>
      </pc:sldChg>
      <pc:sldChg chg="addSp delSp modSp add del modTransition">
        <pc:chgData name="Mark Simos" userId="c67dffaa-54a4-4aef-b866-523fd9eef58d" providerId="ADAL" clId="{AE7E6634-4BBD-454C-BAA8-5CE11BC5FC99}" dt="2018-08-31T13:54:33.970" v="2902" actId="2696"/>
        <pc:sldMkLst>
          <pc:docMk/>
          <pc:sldMk cId="608704532" sldId="3034"/>
        </pc:sldMkLst>
        <pc:spChg chg="mod">
          <ac:chgData name="Mark Simos" userId="c67dffaa-54a4-4aef-b866-523fd9eef58d" providerId="ADAL" clId="{AE7E6634-4BBD-454C-BAA8-5CE11BC5FC99}" dt="2018-08-31T13:46:43.769" v="2545" actId="20577"/>
          <ac:spMkLst>
            <pc:docMk/>
            <pc:sldMk cId="608704532" sldId="3034"/>
            <ac:spMk id="2" creationId="{F31CF641-F181-452B-AFF1-DCCAA20F374B}"/>
          </ac:spMkLst>
        </pc:spChg>
        <pc:spChg chg="add del mod">
          <ac:chgData name="Mark Simos" userId="c67dffaa-54a4-4aef-b866-523fd9eef58d" providerId="ADAL" clId="{AE7E6634-4BBD-454C-BAA8-5CE11BC5FC99}" dt="2018-08-31T13:54:00.129" v="2863"/>
          <ac:spMkLst>
            <pc:docMk/>
            <pc:sldMk cId="608704532" sldId="3034"/>
            <ac:spMk id="3" creationId="{EAD02820-D04B-4B6A-AA26-CCEAFA59E6A2}"/>
          </ac:spMkLst>
        </pc:spChg>
        <pc:spChg chg="add mod">
          <ac:chgData name="Mark Simos" userId="c67dffaa-54a4-4aef-b866-523fd9eef58d" providerId="ADAL" clId="{AE7E6634-4BBD-454C-BAA8-5CE11BC5FC99}" dt="2018-08-31T13:48:31.791" v="2764" actId="113"/>
          <ac:spMkLst>
            <pc:docMk/>
            <pc:sldMk cId="608704532" sldId="3034"/>
            <ac:spMk id="4" creationId="{BFDB7C46-98B2-4EBC-A5AE-3510A7BE09B4}"/>
          </ac:spMkLst>
        </pc:spChg>
      </pc:sldChg>
      <pc:sldChg chg="delSp modSp add del modAnim">
        <pc:chgData name="Mark Simos" userId="c67dffaa-54a4-4aef-b866-523fd9eef58d" providerId="ADAL" clId="{AE7E6634-4BBD-454C-BAA8-5CE11BC5FC99}" dt="2018-08-31T13:52:45.211" v="2790" actId="2696"/>
        <pc:sldMkLst>
          <pc:docMk/>
          <pc:sldMk cId="2596858182" sldId="3140"/>
        </pc:sldMkLst>
        <pc:spChg chg="mod">
          <ac:chgData name="Mark Simos" userId="c67dffaa-54a4-4aef-b866-523fd9eef58d" providerId="ADAL" clId="{AE7E6634-4BBD-454C-BAA8-5CE11BC5FC99}" dt="2018-08-31T13:52:39.679" v="2789"/>
          <ac:spMkLst>
            <pc:docMk/>
            <pc:sldMk cId="2596858182" sldId="3140"/>
            <ac:spMk id="3" creationId="{00000000-0000-0000-0000-000000000000}"/>
          </ac:spMkLst>
        </pc:spChg>
        <pc:spChg chg="del mod">
          <ac:chgData name="Mark Simos" userId="c67dffaa-54a4-4aef-b866-523fd9eef58d" providerId="ADAL" clId="{AE7E6634-4BBD-454C-BAA8-5CE11BC5FC99}" dt="2018-08-31T13:49:35.077" v="2785" actId="478"/>
          <ac:spMkLst>
            <pc:docMk/>
            <pc:sldMk cId="2596858182" sldId="3140"/>
            <ac:spMk id="19" creationId="{CDCB2A99-CDAC-4855-9C49-FDFD4887A016}"/>
          </ac:spMkLst>
        </pc:spChg>
        <pc:spChg chg="mod">
          <ac:chgData name="Mark Simos" userId="c67dffaa-54a4-4aef-b866-523fd9eef58d" providerId="ADAL" clId="{AE7E6634-4BBD-454C-BAA8-5CE11BC5FC99}" dt="2018-08-31T13:49:45.410" v="2787" actId="14100"/>
          <ac:spMkLst>
            <pc:docMk/>
            <pc:sldMk cId="2596858182" sldId="3140"/>
            <ac:spMk id="20" creationId="{640D087F-3C0A-439E-9553-9A828B71D668}"/>
          </ac:spMkLst>
        </pc:spChg>
      </pc:sldChg>
      <pc:sldChg chg="addSp delSp modSp add modTransition modAnim">
        <pc:chgData name="Mark Simos" userId="c67dffaa-54a4-4aef-b866-523fd9eef58d" providerId="ADAL" clId="{AE7E6634-4BBD-454C-BAA8-5CE11BC5FC99}" dt="2018-08-31T13:54:38.670" v="2903"/>
        <pc:sldMkLst>
          <pc:docMk/>
          <pc:sldMk cId="3018307847" sldId="3141"/>
        </pc:sldMkLst>
        <pc:spChg chg="mod">
          <ac:chgData name="Mark Simos" userId="c67dffaa-54a4-4aef-b866-523fd9eef58d" providerId="ADAL" clId="{AE7E6634-4BBD-454C-BAA8-5CE11BC5FC99}" dt="2018-08-31T13:54:15.314" v="2897" actId="20577"/>
          <ac:spMkLst>
            <pc:docMk/>
            <pc:sldMk cId="3018307847" sldId="3141"/>
            <ac:spMk id="2" creationId="{00000000-0000-0000-0000-000000000000}"/>
          </ac:spMkLst>
        </pc:spChg>
        <pc:spChg chg="mod">
          <ac:chgData name="Mark Simos" userId="c67dffaa-54a4-4aef-b866-523fd9eef58d" providerId="ADAL" clId="{AE7E6634-4BBD-454C-BAA8-5CE11BC5FC99}" dt="2018-08-31T13:53:47.568" v="2860" actId="20577"/>
          <ac:spMkLst>
            <pc:docMk/>
            <pc:sldMk cId="3018307847" sldId="3141"/>
            <ac:spMk id="9" creationId="{7FD81BE9-1E2A-43E0-9DF9-A418D10954A7}"/>
          </ac:spMkLst>
        </pc:spChg>
        <pc:spChg chg="add mod">
          <ac:chgData name="Mark Simos" userId="c67dffaa-54a4-4aef-b866-523fd9eef58d" providerId="ADAL" clId="{AE7E6634-4BBD-454C-BAA8-5CE11BC5FC99}" dt="2018-08-31T13:54:32.116" v="2901" actId="1076"/>
          <ac:spMkLst>
            <pc:docMk/>
            <pc:sldMk cId="3018307847" sldId="3141"/>
            <ac:spMk id="15" creationId="{68EDA41B-FD4B-491A-BB5E-041508B3CF52}"/>
          </ac:spMkLst>
        </pc:spChg>
        <pc:spChg chg="del">
          <ac:chgData name="Mark Simos" userId="c67dffaa-54a4-4aef-b866-523fd9eef58d" providerId="ADAL" clId="{AE7E6634-4BBD-454C-BAA8-5CE11BC5FC99}" dt="2018-08-31T13:52:48.045" v="2791" actId="478"/>
          <ac:spMkLst>
            <pc:docMk/>
            <pc:sldMk cId="3018307847" sldId="3141"/>
            <ac:spMk id="29" creationId="{2EE7000E-6CD7-482B-821F-E09EA753C1E4}"/>
          </ac:spMkLst>
        </pc:spChg>
        <pc:spChg chg="mod">
          <ac:chgData name="Mark Simos" userId="c67dffaa-54a4-4aef-b866-523fd9eef58d" providerId="ADAL" clId="{AE7E6634-4BBD-454C-BAA8-5CE11BC5FC99}" dt="2018-08-31T13:53:10.046" v="2794" actId="14100"/>
          <ac:spMkLst>
            <pc:docMk/>
            <pc:sldMk cId="3018307847" sldId="3141"/>
            <ac:spMk id="30" creationId="{DDEC5EF9-7BD5-4994-BEF8-CF28344C789F}"/>
          </ac:spMkLst>
        </pc:spChg>
      </pc:sldChg>
      <pc:sldMasterChg chg="delSldLayout">
        <pc:chgData name="Mark Simos" userId="c67dffaa-54a4-4aef-b866-523fd9eef58d" providerId="ADAL" clId="{AE7E6634-4BBD-454C-BAA8-5CE11BC5FC99}" dt="2018-07-13T18:18:06.239" v="26" actId="2696"/>
        <pc:sldMasterMkLst>
          <pc:docMk/>
          <pc:sldMasterMk cId="891501940" sldId="2147483978"/>
        </pc:sldMasterMkLst>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8-04-02T16:03:36.454" idx="61">
    <p:pos x="3957" y="2856"/>
    <p:text>QUESTION FOR MARK: Your original slide shows clouds inside the perimeter. Should we add a few inside the perimeter or do the clouds shown with Applications, Devices, and Infrastructure on the perimeter demonstrate the same message?</p:text>
    <p:extLst mod="1">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013C7CD0-3449-482E-8242-DFDC3BDFB337}">
      <dgm:prSet phldrT="[Text]"/>
      <dgm:spPr>
        <a:solidFill>
          <a:srgbClr val="C00000"/>
        </a:solidFill>
      </dgm:spPr>
      <dgm:t>
        <a:bodyPr/>
        <a:lstStyle/>
        <a:p>
          <a:r>
            <a:rPr lang="en-US" b="1">
              <a:gradFill>
                <a:gsLst>
                  <a:gs pos="0">
                    <a:schemeClr val="bg1"/>
                  </a:gs>
                  <a:gs pos="100000">
                    <a:schemeClr val="bg1"/>
                  </a:gs>
                </a:gsLst>
                <a:lin ang="5400000" scaled="0"/>
              </a:gradFill>
            </a:rPr>
            <a:t>Phishing</a:t>
          </a:r>
        </a:p>
      </dgm:t>
    </dgm:pt>
    <dgm:pt modelId="{DE3C1365-3CFA-44C1-9428-852E28DC519A}" type="parTrans" cxnId="{E198E20C-239C-41E7-858F-F56750A7B273}">
      <dgm:prSet/>
      <dgm:spPr/>
      <dgm:t>
        <a:bodyPr/>
        <a:lstStyle/>
        <a:p>
          <a:endParaRPr lang="en-US" b="1"/>
        </a:p>
      </dgm:t>
    </dgm:pt>
    <dgm:pt modelId="{B9FD8023-1199-4AF9-8C7B-0B01D56BA14B}" type="sibTrans" cxnId="{E198E20C-239C-41E7-858F-F56750A7B273}">
      <dgm:prSet/>
      <dgm:spPr/>
      <dgm:t>
        <a:bodyPr/>
        <a:lstStyle/>
        <a:p>
          <a:endParaRPr lang="en-US" b="1"/>
        </a:p>
      </dgm:t>
    </dgm:pt>
    <dgm:pt modelId="{4D1B4847-D862-40CC-BA91-57103B8DF191}">
      <dgm:prSet phldrT="[Text]"/>
      <dgm:spPr>
        <a:solidFill>
          <a:srgbClr val="FF0000"/>
        </a:solidFill>
      </dgm:spPr>
      <dgm:t>
        <a:bodyPr/>
        <a:lstStyle/>
        <a:p>
          <a:r>
            <a:rPr lang="en-US" b="1">
              <a:gradFill>
                <a:gsLst>
                  <a:gs pos="0">
                    <a:schemeClr val="bg1"/>
                  </a:gs>
                  <a:gs pos="100000">
                    <a:schemeClr val="bg1"/>
                  </a:gs>
                </a:gsLst>
                <a:lin ang="5400000" scaled="0"/>
              </a:gradFill>
            </a:rPr>
            <a:t>Credential Theft</a:t>
          </a:r>
        </a:p>
      </dgm:t>
    </dgm:pt>
    <dgm:pt modelId="{A099BCAA-6F9B-460D-9299-752A5A657957}" type="parTrans" cxnId="{8E815759-12E2-4151-8495-ECE59039CF21}">
      <dgm:prSet/>
      <dgm:spPr/>
      <dgm:t>
        <a:bodyPr/>
        <a:lstStyle/>
        <a:p>
          <a:endParaRPr lang="en-US" b="1"/>
        </a:p>
      </dgm:t>
    </dgm:pt>
    <dgm:pt modelId="{1D43BD8B-441C-474D-A865-05360C2EAB2E}" type="sibTrans" cxnId="{8E815759-12E2-4151-8495-ECE59039CF21}">
      <dgm:prSet/>
      <dgm:spPr/>
      <dgm:t>
        <a:bodyPr/>
        <a:lstStyle/>
        <a:p>
          <a:endParaRPr lang="en-US" b="1"/>
        </a:p>
      </dgm:t>
    </dgm:pt>
    <dgm:pt modelId="{D509AED0-9BB7-41E5-B608-11FB2A836A32}">
      <dgm:prSet phldrT="[Text]"/>
      <dgm:spPr>
        <a:solidFill>
          <a:srgbClr val="FF6161"/>
        </a:solidFill>
      </dgm:spPr>
      <dgm:t>
        <a:bodyPr/>
        <a:lstStyle/>
        <a:p>
          <a:r>
            <a:rPr lang="en-US" b="1">
              <a:gradFill>
                <a:gsLst>
                  <a:gs pos="0">
                    <a:schemeClr val="bg1"/>
                  </a:gs>
                  <a:gs pos="100000">
                    <a:schemeClr val="bg1"/>
                  </a:gs>
                </a:gsLst>
                <a:lin ang="5400000" scaled="0"/>
              </a:gradFill>
            </a:rPr>
            <a:t>Data Exfiltration</a:t>
          </a:r>
        </a:p>
      </dgm:t>
    </dgm:pt>
    <dgm:pt modelId="{77685A05-43E1-40A0-B910-84D2F882F272}" type="parTrans" cxnId="{0D311B6C-B8D3-4B62-B358-EF45645FBB0E}">
      <dgm:prSet/>
      <dgm:spPr/>
      <dgm:t>
        <a:bodyPr/>
        <a:lstStyle/>
        <a:p>
          <a:endParaRPr lang="en-US" b="1"/>
        </a:p>
      </dgm:t>
    </dgm:pt>
    <dgm:pt modelId="{67B6EC08-F1A6-4DCF-ADD6-383736735879}" type="sibTrans" cxnId="{0D311B6C-B8D3-4B62-B358-EF45645FBB0E}">
      <dgm:prSet/>
      <dgm:spPr/>
      <dgm:t>
        <a:bodyPr/>
        <a:lstStyle/>
        <a:p>
          <a:endParaRPr lang="en-US" b="1"/>
        </a:p>
      </dgm:t>
    </dgm:pt>
    <dgm:pt modelId="{5D6413FB-4F3B-4918-8FA8-A78028D918CE}" type="pres">
      <dgm:prSet presAssocID="{4B96C6A4-0F16-4708-848F-C40C175E3868}" presName="Name0" presStyleCnt="0">
        <dgm:presLayoutVars>
          <dgm:dir/>
          <dgm:animLvl val="lvl"/>
          <dgm:resizeHandles val="exact"/>
        </dgm:presLayoutVars>
      </dgm:prSet>
      <dgm:spPr/>
    </dgm:pt>
    <dgm:pt modelId="{89516CA0-6049-4A7A-A94F-2CC6CE3A4BA6}" type="pres">
      <dgm:prSet presAssocID="{013C7CD0-3449-482E-8242-DFDC3BDFB337}" presName="parTxOnly" presStyleLbl="node1" presStyleIdx="0" presStyleCnt="3">
        <dgm:presLayoutVars>
          <dgm:chMax val="0"/>
          <dgm:chPref val="0"/>
          <dgm:bulletEnabled val="1"/>
        </dgm:presLayoutVars>
      </dgm:prSet>
      <dgm:spPr/>
    </dgm:pt>
    <dgm:pt modelId="{4D7D8302-A68D-46B2-A874-C229BFF2A812}" type="pres">
      <dgm:prSet presAssocID="{B9FD8023-1199-4AF9-8C7B-0B01D56BA14B}" presName="parTxOnlySpace" presStyleCnt="0"/>
      <dgm:spPr/>
    </dgm:pt>
    <dgm:pt modelId="{BF9EA530-6A2A-43BF-B434-AFCACE07AB4B}" type="pres">
      <dgm:prSet presAssocID="{4D1B4847-D862-40CC-BA91-57103B8DF191}" presName="parTxOnly" presStyleLbl="node1" presStyleIdx="1" presStyleCnt="3">
        <dgm:presLayoutVars>
          <dgm:chMax val="0"/>
          <dgm:chPref val="0"/>
          <dgm:bulletEnabled val="1"/>
        </dgm:presLayoutVars>
      </dgm:prSet>
      <dgm:spPr/>
    </dgm:pt>
    <dgm:pt modelId="{12921174-4A87-439F-8A08-75E2AB79D3FB}" type="pres">
      <dgm:prSet presAssocID="{1D43BD8B-441C-474D-A865-05360C2EAB2E}" presName="parTxOnlySpace" presStyleCnt="0"/>
      <dgm:spPr/>
    </dgm:pt>
    <dgm:pt modelId="{DC7F6693-9A00-41E9-831F-A38635F0DA22}" type="pres">
      <dgm:prSet presAssocID="{D509AED0-9BB7-41E5-B608-11FB2A836A32}" presName="parTxOnly" presStyleLbl="node1" presStyleIdx="2" presStyleCnt="3">
        <dgm:presLayoutVars>
          <dgm:chMax val="0"/>
          <dgm:chPref val="0"/>
          <dgm:bulletEnabled val="1"/>
        </dgm:presLayoutVars>
      </dgm:prSet>
      <dgm:spPr/>
    </dgm:pt>
  </dgm:ptLst>
  <dgm:cxnLst>
    <dgm:cxn modelId="{E198E20C-239C-41E7-858F-F56750A7B273}" srcId="{4B96C6A4-0F16-4708-848F-C40C175E3868}" destId="{013C7CD0-3449-482E-8242-DFDC3BDFB337}" srcOrd="0" destOrd="0" parTransId="{DE3C1365-3CFA-44C1-9428-852E28DC519A}" sibTransId="{B9FD8023-1199-4AF9-8C7B-0B01D56BA14B}"/>
    <dgm:cxn modelId="{7B6DD03E-0877-405D-9B8B-6D266B96FB82}" type="presOf" srcId="{4B96C6A4-0F16-4708-848F-C40C175E3868}" destId="{5D6413FB-4F3B-4918-8FA8-A78028D918CE}" srcOrd="0" destOrd="0" presId="urn:microsoft.com/office/officeart/2005/8/layout/chevron1"/>
    <dgm:cxn modelId="{0D311B6C-B8D3-4B62-B358-EF45645FBB0E}" srcId="{4B96C6A4-0F16-4708-848F-C40C175E3868}" destId="{D509AED0-9BB7-41E5-B608-11FB2A836A32}" srcOrd="2" destOrd="0" parTransId="{77685A05-43E1-40A0-B910-84D2F882F272}" sibTransId="{67B6EC08-F1A6-4DCF-ADD6-383736735879}"/>
    <dgm:cxn modelId="{8E815759-12E2-4151-8495-ECE59039CF21}" srcId="{4B96C6A4-0F16-4708-848F-C40C175E3868}" destId="{4D1B4847-D862-40CC-BA91-57103B8DF191}" srcOrd="1" destOrd="0" parTransId="{A099BCAA-6F9B-460D-9299-752A5A657957}" sibTransId="{1D43BD8B-441C-474D-A865-05360C2EAB2E}"/>
    <dgm:cxn modelId="{531A1592-77BB-40F3-B56C-436DEDDDE8E4}" type="presOf" srcId="{D509AED0-9BB7-41E5-B608-11FB2A836A32}" destId="{DC7F6693-9A00-41E9-831F-A38635F0DA22}" srcOrd="0" destOrd="0" presId="urn:microsoft.com/office/officeart/2005/8/layout/chevron1"/>
    <dgm:cxn modelId="{F532FE96-E5CB-4C25-BC71-35898CD819CF}" type="presOf" srcId="{013C7CD0-3449-482E-8242-DFDC3BDFB337}" destId="{89516CA0-6049-4A7A-A94F-2CC6CE3A4BA6}" srcOrd="0" destOrd="0" presId="urn:microsoft.com/office/officeart/2005/8/layout/chevron1"/>
    <dgm:cxn modelId="{D740D7BA-5D30-489A-9307-94D17CA0AB91}" type="presOf" srcId="{4D1B4847-D862-40CC-BA91-57103B8DF191}" destId="{BF9EA530-6A2A-43BF-B434-AFCACE07AB4B}" srcOrd="0" destOrd="0" presId="urn:microsoft.com/office/officeart/2005/8/layout/chevron1"/>
    <dgm:cxn modelId="{31F3C18F-7ABA-4D48-8FB5-E4AF78D6B88F}" type="presParOf" srcId="{5D6413FB-4F3B-4918-8FA8-A78028D918CE}" destId="{89516CA0-6049-4A7A-A94F-2CC6CE3A4BA6}" srcOrd="0" destOrd="0" presId="urn:microsoft.com/office/officeart/2005/8/layout/chevron1"/>
    <dgm:cxn modelId="{19C939CB-4858-478B-BD14-AA3A0E244E53}" type="presParOf" srcId="{5D6413FB-4F3B-4918-8FA8-A78028D918CE}" destId="{4D7D8302-A68D-46B2-A874-C229BFF2A812}" srcOrd="1" destOrd="0" presId="urn:microsoft.com/office/officeart/2005/8/layout/chevron1"/>
    <dgm:cxn modelId="{008FD9BD-89CF-4A17-A303-89B6B9830F3C}" type="presParOf" srcId="{5D6413FB-4F3B-4918-8FA8-A78028D918CE}" destId="{BF9EA530-6A2A-43BF-B434-AFCACE07AB4B}" srcOrd="2" destOrd="0" presId="urn:microsoft.com/office/officeart/2005/8/layout/chevron1"/>
    <dgm:cxn modelId="{C22B30DD-E5E0-48DA-B6B1-653B6EF9221F}" type="presParOf" srcId="{5D6413FB-4F3B-4918-8FA8-A78028D918CE}" destId="{12921174-4A87-439F-8A08-75E2AB79D3FB}" srcOrd="3" destOrd="0" presId="urn:microsoft.com/office/officeart/2005/8/layout/chevron1"/>
    <dgm:cxn modelId="{E6422228-8E67-4E85-A999-DC8E4ADA532E}" type="presParOf" srcId="{5D6413FB-4F3B-4918-8FA8-A78028D918CE}" destId="{DC7F6693-9A00-41E9-831F-A38635F0DA22}"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16CA0-6049-4A7A-A94F-2CC6CE3A4BA6}">
      <dsp:nvSpPr>
        <dsp:cNvPr id="0" name=""/>
        <dsp:cNvSpPr/>
      </dsp:nvSpPr>
      <dsp:spPr>
        <a:xfrm>
          <a:off x="1402" y="0"/>
          <a:ext cx="1708109" cy="399034"/>
        </a:xfrm>
        <a:prstGeom prst="chevron">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Phishing</a:t>
          </a:r>
        </a:p>
      </dsp:txBody>
      <dsp:txXfrm>
        <a:off x="200919" y="0"/>
        <a:ext cx="1309075" cy="399034"/>
      </dsp:txXfrm>
    </dsp:sp>
    <dsp:sp modelId="{BF9EA530-6A2A-43BF-B434-AFCACE07AB4B}">
      <dsp:nvSpPr>
        <dsp:cNvPr id="0" name=""/>
        <dsp:cNvSpPr/>
      </dsp:nvSpPr>
      <dsp:spPr>
        <a:xfrm>
          <a:off x="1538700" y="0"/>
          <a:ext cx="1708109" cy="399034"/>
        </a:xfrm>
        <a:prstGeom prst="chevron">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Credential Theft</a:t>
          </a:r>
        </a:p>
      </dsp:txBody>
      <dsp:txXfrm>
        <a:off x="1738217" y="0"/>
        <a:ext cx="1309075" cy="399034"/>
      </dsp:txXfrm>
    </dsp:sp>
    <dsp:sp modelId="{DC7F6693-9A00-41E9-831F-A38635F0DA22}">
      <dsp:nvSpPr>
        <dsp:cNvPr id="0" name=""/>
        <dsp:cNvSpPr/>
      </dsp:nvSpPr>
      <dsp:spPr>
        <a:xfrm>
          <a:off x="3075999" y="0"/>
          <a:ext cx="1708109" cy="399034"/>
        </a:xfrm>
        <a:prstGeom prst="chevron">
          <a:avLst/>
        </a:prstGeom>
        <a:solidFill>
          <a:srgbClr val="FF616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Data Exfiltration</a:t>
          </a:r>
        </a:p>
      </dsp:txBody>
      <dsp:txXfrm>
        <a:off x="3275516" y="0"/>
        <a:ext cx="1309075" cy="3990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F93F0-9ED4-4B85-8603-707EE038464C}"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C8E38-EBC6-48C1-9F71-91524A731EE6}" type="slidenum">
              <a:rPr lang="en-US" smtClean="0"/>
              <a:t>‹#›</a:t>
            </a:fld>
            <a:endParaRPr lang="en-US"/>
          </a:p>
        </p:txBody>
      </p:sp>
    </p:spTree>
    <p:extLst>
      <p:ext uri="{BB962C8B-B14F-4D97-AF65-F5344CB8AC3E}">
        <p14:creationId xmlns:p14="http://schemas.microsoft.com/office/powerpoint/2010/main" val="15126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8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endParaRPr lang="en-US" sz="800" dirty="0">
              <a:gradFill>
                <a:gsLst>
                  <a:gs pos="0">
                    <a:schemeClr val="bg1"/>
                  </a:gs>
                  <a:gs pos="100000">
                    <a:schemeClr val="bg1"/>
                  </a:gs>
                </a:gsLst>
                <a:lin ang="5400000" scaled="0"/>
              </a:gradFill>
              <a:cs typeface="Segoe UI" pitchFamily="34" charset="0"/>
            </a:endParaRPr>
          </a:p>
        </p:txBody>
      </p:sp>
    </p:spTree>
    <p:extLst>
      <p:ext uri="{BB962C8B-B14F-4D97-AF65-F5344CB8AC3E}">
        <p14:creationId xmlns:p14="http://schemas.microsoft.com/office/powerpoint/2010/main" val="265206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Takeaway:  </a:t>
            </a:r>
            <a:r>
              <a:rPr lang="en-US" sz="1200" b="0" dirty="0"/>
              <a:t>This is a phased approach for an enterprise to become fully passwordless based on Microsoft’s journey in our corporate IT environment</a:t>
            </a:r>
          </a:p>
          <a:p>
            <a:endParaRPr lang="en-US" sz="1200" dirty="0"/>
          </a:p>
          <a:p>
            <a:r>
              <a:rPr lang="en-US" dirty="0"/>
              <a:t>https://cloudblogs.microsoft.com/microsoftsecure/2018/05/01/building-a-world-without-passwords/</a:t>
            </a:r>
          </a:p>
          <a:p>
            <a:endParaRPr lang="en-US" dirty="0"/>
          </a:p>
        </p:txBody>
      </p:sp>
      <p:sp>
        <p:nvSpPr>
          <p:cNvPr id="4" name="Slide Number Placeholder 3"/>
          <p:cNvSpPr>
            <a:spLocks noGrp="1"/>
          </p:cNvSpPr>
          <p:nvPr>
            <p:ph type="sldNum" sz="quarter" idx="10"/>
          </p:nvPr>
        </p:nvSpPr>
        <p:spPr/>
        <p:txBody>
          <a:bodyPr/>
          <a:lstStyle/>
          <a:p>
            <a:fld id="{33CC8E38-EBC6-48C1-9F71-91524A731EE6}" type="slidenum">
              <a:rPr lang="en-US" smtClean="0"/>
              <a:t>10</a:t>
            </a:fld>
            <a:endParaRPr lang="en-US"/>
          </a:p>
        </p:txBody>
      </p:sp>
    </p:spTree>
    <p:extLst>
      <p:ext uri="{BB962C8B-B14F-4D97-AF65-F5344CB8AC3E}">
        <p14:creationId xmlns:p14="http://schemas.microsoft.com/office/powerpoint/2010/main" val="167121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Establishing an identity security perimeter is critical to getting you visibility in control of a modern enterprise.</a:t>
            </a:r>
            <a:r>
              <a:rPr lang="en-US" sz="1100" b="1" dirty="0"/>
              <a:t> </a:t>
            </a:r>
            <a:endParaRPr lang="en-US" sz="110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baseline="0" dirty="0"/>
              <a:t>We have chosen to represent this as a “new perimeter” rather than “perimeter-less” for two reasons: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baseline="0" dirty="0"/>
              <a:t>The core purpose of a security perimeter still applies well (separation of threats from resources using consistent control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baseline="0" dirty="0"/>
              <a:t>It is difficult to develop a strategy to manage something that doesn’t exist</a:t>
            </a:r>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11</a:t>
            </a:fld>
            <a:endParaRPr lang="en-US"/>
          </a:p>
        </p:txBody>
      </p:sp>
    </p:spTree>
    <p:extLst>
      <p:ext uri="{BB962C8B-B14F-4D97-AF65-F5344CB8AC3E}">
        <p14:creationId xmlns:p14="http://schemas.microsoft.com/office/powerpoint/2010/main" val="401042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The need for a security perimeter has stayed consistent, but its form has evolved over time</a:t>
            </a:r>
          </a:p>
          <a:p>
            <a:endParaRPr lang="en-US" sz="1100" dirty="0"/>
          </a:p>
          <a:p>
            <a:r>
              <a:rPr lang="en-US" sz="1100" dirty="0"/>
              <a:t>We started off with physical perimeters to protect physical assets using walls, cameras, and guards. </a:t>
            </a:r>
          </a:p>
          <a:p>
            <a:endParaRPr lang="en-US" sz="1100" dirty="0"/>
          </a:p>
          <a:p>
            <a:r>
              <a:rPr lang="en-US" sz="1100" b="1" dirty="0"/>
              <a:t>CLICK 1 </a:t>
            </a:r>
          </a:p>
          <a:p>
            <a:r>
              <a:rPr lang="en-US" sz="1100" dirty="0"/>
              <a:t>As we network computers together and saw attacks come in, we realized we needed to adapt these concepts to protect computers on a network. </a:t>
            </a:r>
          </a:p>
          <a:p>
            <a:endParaRPr lang="en-US" sz="1100" dirty="0"/>
          </a:p>
          <a:p>
            <a:r>
              <a:rPr lang="en-US" sz="1100" b="1" dirty="0"/>
              <a:t>CLICK 2</a:t>
            </a:r>
          </a:p>
          <a:p>
            <a:endParaRPr lang="en-US" sz="1100" dirty="0"/>
          </a:p>
          <a:p>
            <a:r>
              <a:rPr lang="en-US" sz="1100" dirty="0"/>
              <a:t>As we now progress beyond corporate controlled networks to enterprise is that span the Internet, we now need a new type of security perimeter. The common controls we have available are all based on identity and access-- authentication and authorization controls. </a:t>
            </a:r>
          </a:p>
          <a:p>
            <a:endParaRPr lang="en-US" sz="1100" dirty="0"/>
          </a:p>
          <a:p>
            <a:r>
              <a:rPr lang="en-US" sz="1100" dirty="0"/>
              <a:t>Let’s take a deeper look into this evolution</a:t>
            </a:r>
          </a:p>
          <a:p>
            <a:endParaRPr lang="en-US" sz="1100" dirty="0"/>
          </a:p>
          <a:p>
            <a:endParaRPr lang="en-US" sz="1100" dirty="0"/>
          </a:p>
          <a:p>
            <a:endParaRPr lang="en-US" sz="1100" dirty="0"/>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12</a:t>
            </a:fld>
            <a:endParaRPr lang="en-US"/>
          </a:p>
        </p:txBody>
      </p:sp>
    </p:spTree>
    <p:extLst>
      <p:ext uri="{BB962C8B-B14F-4D97-AF65-F5344CB8AC3E}">
        <p14:creationId xmlns:p14="http://schemas.microsoft.com/office/powerpoint/2010/main" val="358451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Defender need to transition to using an identity security perimeter as our primary defense strategy</a:t>
            </a:r>
          </a:p>
          <a:p>
            <a:endParaRPr lang="en-US" sz="1100" dirty="0"/>
          </a:p>
          <a:p>
            <a:r>
              <a:rPr lang="en-US" sz="1100" b="1" dirty="0"/>
              <a:t>CLICK 1 </a:t>
            </a:r>
          </a:p>
          <a:p>
            <a:r>
              <a:rPr lang="en-US" sz="1100" dirty="0"/>
              <a:t>The first thing to note is that the network security perimeters we built still work against the attacks they were designed to repel. This is quickly confirmed by anyone exposes an unpatched operating system or application to the direct internet without a firewall.</a:t>
            </a:r>
          </a:p>
          <a:p>
            <a:endParaRPr lang="en-US" sz="1100" dirty="0"/>
          </a:p>
          <a:p>
            <a:r>
              <a:rPr lang="en-US" sz="1100" b="1" dirty="0"/>
              <a:t>CLICK 2</a:t>
            </a:r>
          </a:p>
          <a:p>
            <a:endParaRPr lang="en-US" sz="1100" dirty="0"/>
          </a:p>
          <a:p>
            <a:r>
              <a:rPr lang="en-US" sz="1100" dirty="0"/>
              <a:t>Unfortunately attackers have also developed a new generation of techniques that include phishing and credential theft. These techniques allow attackers to reliably penetrate the network security perimeter and navigate around behind it. </a:t>
            </a:r>
          </a:p>
          <a:p>
            <a:endParaRPr lang="en-US" sz="1100" dirty="0"/>
          </a:p>
          <a:p>
            <a:r>
              <a:rPr lang="en-US" sz="1100" b="1" dirty="0"/>
              <a:t>CLICK 3</a:t>
            </a:r>
          </a:p>
          <a:p>
            <a:endParaRPr lang="en-US" sz="1100" dirty="0"/>
          </a:p>
          <a:p>
            <a:r>
              <a:rPr lang="en-US" sz="1100" dirty="0"/>
              <a:t>Additionally, newer technologies to increase productivity are causing data to move outside the corporate network onto managed and unmanaged devices, cloud services (both sanctioned/managed and unauthorized/Shadow IT applications). The trustworthiness of these devices and services are not defined by which IP subnet they are hosted on, so we need to manage the identities of these users, devices, services, and data. </a:t>
            </a:r>
          </a:p>
          <a:p>
            <a:endParaRPr lang="en-US" sz="1100" dirty="0"/>
          </a:p>
          <a:p>
            <a:r>
              <a:rPr lang="en-US" sz="1100" b="1" dirty="0"/>
              <a:t>CLICK 4</a:t>
            </a:r>
          </a:p>
          <a:p>
            <a:endParaRPr lang="en-US" sz="1100" dirty="0"/>
          </a:p>
          <a:p>
            <a:r>
              <a:rPr lang="en-US" sz="1100" dirty="0"/>
              <a:t>Both of these trends diminish the effectiveness of the network as the sole security perimeter.  We now need to establish an identity based perimeter so we can draw a line (of consistent security controls) between our assets and the threats to them. </a:t>
            </a:r>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986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 comparison of the visibility and control you get with classic network perimeters vs a modern identity perimeter (based on Azure Active Directory Conditional Access)</a:t>
            </a:r>
          </a:p>
          <a:p>
            <a:endParaRPr lang="en-US" dirty="0"/>
          </a:p>
          <a:p>
            <a:r>
              <a:rPr lang="en-US" dirty="0"/>
              <a:t>A network perimeter is composed of several functions (often combined into the same appliance) that uses data available from the network traffic to make a decision on whether to </a:t>
            </a:r>
            <a:r>
              <a:rPr lang="en-US" b="1" dirty="0"/>
              <a:t>allow </a:t>
            </a:r>
            <a:r>
              <a:rPr lang="en-US" dirty="0"/>
              <a:t>or </a:t>
            </a:r>
            <a:r>
              <a:rPr lang="en-US" b="1" dirty="0"/>
              <a:t>block </a:t>
            </a:r>
            <a:r>
              <a:rPr lang="en-US" dirty="0"/>
              <a:t>a connection. While this provides security visibility and control against some attacks, it has several significant limitations including:</a:t>
            </a:r>
          </a:p>
          <a:p>
            <a:pPr marL="171450" indent="-171450">
              <a:buFont typeface="Arial" panose="020B0604020202020204" pitchFamily="34" charset="0"/>
              <a:buChar char="•"/>
            </a:pPr>
            <a:r>
              <a:rPr lang="en-US" dirty="0"/>
              <a:t>Scope is limited to resources hosted on a controlled network such as an intranet/extranet</a:t>
            </a:r>
          </a:p>
          <a:p>
            <a:pPr marL="171450" indent="-171450">
              <a:buFont typeface="Arial" panose="020B0604020202020204" pitchFamily="34" charset="0"/>
              <a:buChar char="•"/>
            </a:pPr>
            <a:r>
              <a:rPr lang="en-US" dirty="0"/>
              <a:t>Visibility is limited to what is available on the network, which is often encrypted and frequently lacks important context on application function, user identity, data sensitivity, and other factors. </a:t>
            </a:r>
          </a:p>
          <a:p>
            <a:pPr marL="171450" indent="-171450">
              <a:buFont typeface="Arial" panose="020B0604020202020204" pitchFamily="34" charset="0"/>
              <a:buChar char="•"/>
            </a:pPr>
            <a:r>
              <a:rPr lang="en-US" dirty="0"/>
              <a:t>Control is limited to allow and block, which doesn’t allow for managing the user experience and providing self service corrections, exception management, etc.</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CLICK 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contrast, an identity perimeter is aware of the user, device, and a number of attributes about each of them including the user's role, whether they logged on with MFA, when and where the device was last seen, the security health of the device, and more. </a:t>
            </a:r>
          </a:p>
          <a:p>
            <a:pPr marL="171450" indent="-171450">
              <a:buFont typeface="Arial" panose="020B0604020202020204" pitchFamily="34" charset="0"/>
              <a:buChar char="•"/>
            </a:pPr>
            <a:r>
              <a:rPr lang="en-US" dirty="0"/>
              <a:t>The conditional access engine uses this information to calculate the relative risk of the operation as high, medium or low. </a:t>
            </a:r>
          </a:p>
          <a:p>
            <a:pPr marL="171450" indent="-171450">
              <a:buFont typeface="Arial" panose="020B0604020202020204" pitchFamily="34" charset="0"/>
              <a:buChar char="•"/>
            </a:pPr>
            <a:r>
              <a:rPr lang="en-US" dirty="0"/>
              <a:t>The actions available include </a:t>
            </a:r>
            <a:r>
              <a:rPr lang="en-US" b="1" dirty="0"/>
              <a:t>allow </a:t>
            </a:r>
            <a:r>
              <a:rPr lang="en-US" dirty="0"/>
              <a:t>and </a:t>
            </a:r>
            <a:r>
              <a:rPr lang="en-US" b="1" dirty="0"/>
              <a:t>block </a:t>
            </a:r>
            <a:r>
              <a:rPr lang="en-US" b="0" dirty="0"/>
              <a:t>as well as </a:t>
            </a:r>
          </a:p>
          <a:p>
            <a:pPr marL="628650" lvl="1" indent="-171450">
              <a:buFont typeface="Arial" panose="020B0604020202020204" pitchFamily="34" charset="0"/>
              <a:buChar char="•"/>
            </a:pPr>
            <a:r>
              <a:rPr lang="en-US" b="1" dirty="0"/>
              <a:t>Allow Restricted </a:t>
            </a:r>
            <a:r>
              <a:rPr lang="en-US" dirty="0"/>
              <a:t>– Users may be allowed to authenticate, but only granted limited access (e.g. a user would be granted only online access to document in SharePoint online vs. being allowed to download)</a:t>
            </a:r>
          </a:p>
          <a:p>
            <a:pPr marL="628650" lvl="1" indent="-171450">
              <a:buFont typeface="Arial" panose="020B0604020202020204" pitchFamily="34" charset="0"/>
              <a:buChar char="•"/>
            </a:pPr>
            <a:r>
              <a:rPr lang="en-US" b="1" dirty="0"/>
              <a:t>Require MFA </a:t>
            </a:r>
            <a:r>
              <a:rPr lang="en-US" dirty="0"/>
              <a:t>- For authentication attempts with a medium risk (such as authentications from an unexpected time/geography), conditional access can require additional proof of identity before granting access (where this wouldn’t happen within their normal time/geography)</a:t>
            </a:r>
          </a:p>
          <a:p>
            <a:pPr marL="628650" lvl="1" indent="-171450">
              <a:buFont typeface="Arial" panose="020B0604020202020204" pitchFamily="34" charset="0"/>
              <a:buChar char="•"/>
            </a:pPr>
            <a:r>
              <a:rPr lang="en-US" b="1" dirty="0"/>
              <a:t>Force Remediation </a:t>
            </a:r>
            <a:r>
              <a:rPr lang="en-US" dirty="0"/>
              <a:t>– For high risk scenarios such as a known compromised password or computer, conditional access can force the issue to be remediated (e.g. force the user to change a password that has been leaked, requiring defender to remediate the device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Network based perimeters provided needed controls for legacy workloads and PaaS components where the workload is under the control of the IT department (e.g. web applications), but protecting data and protecting newer asset types like Software as a Service (SaaS) requires and identity perimeter to provide the needed visibility and control.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464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an example of conditional access enforcing policy on an authentication attempt</a:t>
            </a:r>
          </a:p>
          <a:p>
            <a:endParaRPr lang="en-US" dirty="0"/>
          </a:p>
          <a:p>
            <a:r>
              <a:rPr lang="en-US" dirty="0"/>
              <a:t>In this example, a user is logging in with a device and attempting to access an internal file in Office 365 with a medium sensitivity</a:t>
            </a:r>
          </a:p>
          <a:p>
            <a:endParaRPr lang="en-US" dirty="0"/>
          </a:p>
          <a:p>
            <a:r>
              <a:rPr lang="en-US" b="1" dirty="0"/>
              <a:t>CLICK 1</a:t>
            </a:r>
          </a:p>
          <a:p>
            <a:r>
              <a:rPr lang="en-US" dirty="0"/>
              <a:t>The user provides valid credentials and the user/device information checks out (so far), so the conditional risk level would be low. </a:t>
            </a:r>
          </a:p>
          <a:p>
            <a:endParaRPr lang="en-US" dirty="0"/>
          </a:p>
          <a:p>
            <a:r>
              <a:rPr lang="en-US" b="1" dirty="0"/>
              <a:t>CLICK 2</a:t>
            </a:r>
          </a:p>
          <a:p>
            <a:r>
              <a:rPr lang="en-US" dirty="0"/>
              <a:t>As other factors are considered in the authentication decision, conditional access finds risk factors that would set risk to </a:t>
            </a:r>
          </a:p>
          <a:p>
            <a:pPr marL="628650" lvl="1" indent="-171450">
              <a:buFont typeface="Arial" panose="020B0604020202020204" pitchFamily="34" charset="0"/>
              <a:buChar char="•"/>
            </a:pPr>
            <a:r>
              <a:rPr lang="en-US" b="1" dirty="0"/>
              <a:t>Medium</a:t>
            </a:r>
          </a:p>
          <a:p>
            <a:pPr marL="1085850" lvl="2" indent="-171450">
              <a:buFont typeface="Arial" panose="020B0604020202020204" pitchFamily="34" charset="0"/>
              <a:buChar char="•"/>
            </a:pPr>
            <a:r>
              <a:rPr lang="en-US" dirty="0"/>
              <a:t>An anonymous IP as the connection is coming in over the Tor network</a:t>
            </a:r>
          </a:p>
          <a:p>
            <a:pPr marL="1085850" lvl="2" indent="-171450">
              <a:buFont typeface="Arial" panose="020B0604020202020204" pitchFamily="34" charset="0"/>
              <a:buChar char="•"/>
            </a:pPr>
            <a:r>
              <a:rPr lang="en-US" dirty="0"/>
              <a:t>The device was last seen in an unfamiliar sign in location</a:t>
            </a:r>
          </a:p>
          <a:p>
            <a:pPr marL="628650" lvl="1" indent="-171450">
              <a:buFont typeface="Arial" panose="020B0604020202020204" pitchFamily="34" charset="0"/>
              <a:buChar char="•"/>
            </a:pPr>
            <a:r>
              <a:rPr lang="en-US" b="1" dirty="0"/>
              <a:t>High</a:t>
            </a:r>
          </a:p>
          <a:p>
            <a:pPr marL="1085850" lvl="2" indent="-171450">
              <a:buFont typeface="Arial" panose="020B0604020202020204" pitchFamily="34" charset="0"/>
              <a:buChar char="•"/>
            </a:pPr>
            <a:r>
              <a:rPr lang="en-US" b="0" dirty="0"/>
              <a:t>Defender ATP has indicated that this device has been compromised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Because of this, the conditional access engine blocks the authentication attempt and forces threat remediation (through Defender ATP)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0750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An organization can reduce their risk by adopting technology like Azure B2B </a:t>
            </a:r>
          </a:p>
          <a:p>
            <a:endParaRPr lang="en-US" dirty="0"/>
          </a:p>
          <a:p>
            <a:r>
              <a:rPr lang="en-US" dirty="0"/>
              <a:t>By moving partner accounts from enterprise directories to a B2B solution, you are effectively lowering their access to your environment to the least privilege required. </a:t>
            </a:r>
            <a:endParaRPr lang="en-A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08:08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9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8AAAFF8-D0F0-442C-B0C8-AADD25800A5B}"/>
              </a:ext>
            </a:extLst>
          </p:cNvPr>
          <p:cNvSpPr>
            <a:spLocks noGrp="1"/>
          </p:cNvSpPr>
          <p:nvPr>
            <p:ph type="body" idx="1"/>
          </p:nvPr>
        </p:nvSpPr>
        <p:spPr/>
        <p:txBody>
          <a:bodyPr/>
          <a:lstStyle/>
          <a:p>
            <a:r>
              <a:rPr lang="en-US" b="1" dirty="0"/>
              <a:t>Key Takeaway: </a:t>
            </a:r>
            <a:r>
              <a:rPr lang="en-US" dirty="0"/>
              <a:t>An organization can reduce their risk by adopting technology like Azure B2C </a:t>
            </a:r>
          </a:p>
          <a:p>
            <a:endParaRPr lang="en-US" dirty="0"/>
          </a:p>
          <a:p>
            <a:r>
              <a:rPr lang="en-US" dirty="0"/>
              <a:t>By moving customer/citizen accounts from enterprise directories to a B2B solution, you are effectively lowering their access to your environment to the least privilege required. Additionally B2C solutions like this capability also offer compelling capabilities to gain insights into your customers that can benefit the business/mission of the organization. </a:t>
            </a:r>
            <a:endParaRPr lang="en-AU" dirty="0"/>
          </a:p>
          <a:p>
            <a:endParaRPr lang="en-US" dirty="0"/>
          </a:p>
        </p:txBody>
      </p:sp>
    </p:spTree>
    <p:extLst>
      <p:ext uri="{BB962C8B-B14F-4D97-AF65-F5344CB8AC3E}">
        <p14:creationId xmlns:p14="http://schemas.microsoft.com/office/powerpoint/2010/main" val="186463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b="0" dirty="0"/>
              <a:t>This is a summary of key points on identity and access management security</a:t>
            </a:r>
          </a:p>
          <a:p>
            <a:endParaRPr lang="en-US" sz="1100" dirty="0"/>
          </a:p>
          <a:p>
            <a:endParaRPr lang="en-US" sz="1100" b="1" dirty="0"/>
          </a:p>
          <a:p>
            <a:endParaRPr lang="en-US" sz="1100" dirty="0"/>
          </a:p>
          <a:p>
            <a:endParaRPr lang="en-US" sz="1100" dirty="0"/>
          </a:p>
          <a:p>
            <a:endParaRPr lang="en-US" sz="1100" dirty="0"/>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18</a:t>
            </a:fld>
            <a:endParaRPr lang="en-US"/>
          </a:p>
        </p:txBody>
      </p:sp>
    </p:spTree>
    <p:extLst>
      <p:ext uri="{BB962C8B-B14F-4D97-AF65-F5344CB8AC3E}">
        <p14:creationId xmlns:p14="http://schemas.microsoft.com/office/powerpoint/2010/main" val="1907935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E2BAC-54EE-4500-A32C-ABC24D3715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5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CC8E38-EBC6-48C1-9F71-91524A731EE6}" type="slidenum">
              <a:rPr lang="en-US" smtClean="0"/>
              <a:t>20</a:t>
            </a:fld>
            <a:endParaRPr lang="en-US"/>
          </a:p>
        </p:txBody>
      </p:sp>
    </p:spTree>
    <p:extLst>
      <p:ext uri="{BB962C8B-B14F-4D97-AF65-F5344CB8AC3E}">
        <p14:creationId xmlns:p14="http://schemas.microsoft.com/office/powerpoint/2010/main" val="2842755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D75774-7687-4AF1-9D9C-0495A700E0C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6983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has invested into raising cost of attacks for attackers attempting to steal your credentials</a:t>
            </a:r>
          </a:p>
          <a:p>
            <a:endParaRPr lang="en-US" sz="1100" dirty="0"/>
          </a:p>
          <a:p>
            <a:r>
              <a:rPr lang="en-US" sz="1100" i="1" dirty="0"/>
              <a:t>Zero Touch - </a:t>
            </a:r>
            <a:r>
              <a:rPr lang="en-US" sz="1100" dirty="0"/>
              <a:t>The cheapest and easiest way for an attacker to get your users’ credentials it to download stolen credentials from a public password compromise, frequently called a “breach replay” attack</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Microsoft monitors sites where attackers post these credentials and reports on these leaked credentials in Azure Active Directory so you can have these users reset the password they shared between sites. (Note that the password hashes have to be synched to Azure AD for this feature to work)</a:t>
            </a:r>
          </a:p>
          <a:p>
            <a:endParaRPr lang="en-US" sz="1100" dirty="0"/>
          </a:p>
          <a:p>
            <a:r>
              <a:rPr lang="en-US" sz="1100" b="1" dirty="0"/>
              <a:t>RED/ATTACK</a:t>
            </a:r>
          </a:p>
          <a:p>
            <a:r>
              <a:rPr lang="en-US" sz="1100" i="1" dirty="0"/>
              <a:t>Low Touch - </a:t>
            </a:r>
            <a:r>
              <a:rPr lang="en-US" sz="1100" dirty="0"/>
              <a:t>This drives attackers into more expensive </a:t>
            </a:r>
            <a:r>
              <a:rPr lang="en-US" sz="1100" dirty="0" err="1"/>
              <a:t>attacksl</a:t>
            </a:r>
            <a:r>
              <a:rPr lang="en-US" sz="1100" dirty="0"/>
              <a:t> the next cheapest is a </a:t>
            </a:r>
            <a:r>
              <a:rPr lang="en-US" sz="1100" b="1" dirty="0"/>
              <a:t>low touch </a:t>
            </a:r>
            <a:r>
              <a:rPr lang="en-US" sz="1100" dirty="0"/>
              <a:t>attack using a phishing email that either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 Directs the user to enter their credentials into a fake logon website</a:t>
            </a:r>
          </a:p>
          <a:p>
            <a:pPr marL="0" indent="0">
              <a:buFont typeface="Arial" panose="020B0604020202020204" pitchFamily="34" charset="0"/>
              <a:buNone/>
            </a:pPr>
            <a:r>
              <a:rPr lang="en-US" sz="1100" dirty="0"/>
              <a:t>b. Uses a script or malware to steal credentials from the local machine (non-persistent)</a:t>
            </a:r>
          </a:p>
          <a:p>
            <a:endParaRPr lang="en-US" sz="1100" dirty="0"/>
          </a:p>
          <a:p>
            <a:r>
              <a:rPr lang="en-US" sz="1100" b="1" dirty="0"/>
              <a:t>CLICK 2</a:t>
            </a:r>
          </a:p>
          <a:p>
            <a:endParaRPr lang="en-US" sz="1100" dirty="0"/>
          </a:p>
          <a:p>
            <a:r>
              <a:rPr lang="en-US" sz="1100" b="1" dirty="0"/>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Office 365 ATP protects against malicious links in phishing email and Windows Defender </a:t>
            </a:r>
            <a:r>
              <a:rPr lang="en-US" sz="1100" dirty="0" err="1"/>
              <a:t>Smartscreen</a:t>
            </a:r>
            <a:r>
              <a:rPr lang="en-US" sz="1100" dirty="0"/>
              <a:t> is integrated into Microsoft browsers to protect against malicious websites</a:t>
            </a:r>
          </a:p>
          <a:p>
            <a:r>
              <a:rPr lang="en-US" sz="1100" dirty="0"/>
              <a:t>b. Windows 10 includes TPM hardware protections to prevent theft of both legacy enterprise credentials (Kerberos and NTLM protected by Credential Guard) as well as modern biometric credentials (Windows Hello)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Attackers can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3</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By using advanced host mitigation and detections built into Windows 10 that, you increase the chances the attack will fail or be detected/cleaned, forcing the attacker to start the operation over again, all of which further adds to the attacker cost. </a:t>
            </a:r>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5791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invested into raising cost of attacks for attackers attempting to </a:t>
            </a:r>
            <a:r>
              <a:rPr lang="en-US" sz="1100" b="0" dirty="0"/>
              <a:t>abuse stolen credentials to</a:t>
            </a:r>
            <a:r>
              <a:rPr lang="en-US" sz="1100" dirty="0"/>
              <a:t> </a:t>
            </a:r>
            <a:r>
              <a:rPr lang="en-US" sz="1100" b="0" dirty="0"/>
              <a:t>access your cloud assets</a:t>
            </a:r>
          </a:p>
          <a:p>
            <a:endParaRPr lang="en-US" sz="1100" dirty="0"/>
          </a:p>
          <a:p>
            <a:r>
              <a:rPr lang="en-US" sz="1100" dirty="0"/>
              <a:t>This sequence assumes the adversary already has possession of a </a:t>
            </a:r>
            <a:r>
              <a:rPr lang="en-US" sz="1100" dirty="0" err="1"/>
              <a:t>a</a:t>
            </a:r>
            <a:r>
              <a:rPr lang="en-US" sz="1100" dirty="0"/>
              <a:t> valid credential in your Azure Active Directory</a:t>
            </a:r>
          </a:p>
          <a:p>
            <a:endParaRPr lang="en-US" sz="1100" dirty="0"/>
          </a:p>
          <a:p>
            <a:r>
              <a:rPr lang="en-US" sz="1100" dirty="0"/>
              <a:t>The cheapest and easiest way to use it to access cloud assets is to simply log on with the credential</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Microsoft (and several partners) offer multi-factor authentication that sends single use codes to a mobile phone to validate possession of the phone</a:t>
            </a:r>
          </a:p>
          <a:p>
            <a:endParaRPr lang="en-US" sz="1100" dirty="0"/>
          </a:p>
          <a:p>
            <a:r>
              <a:rPr lang="en-US" sz="1100" b="1" dirty="0"/>
              <a:t>RED/ATTACK</a:t>
            </a:r>
          </a:p>
          <a:p>
            <a:r>
              <a:rPr lang="en-US" sz="1100" i="1" dirty="0"/>
              <a:t>Low Touch - </a:t>
            </a:r>
            <a:r>
              <a:rPr lang="en-US" sz="1100" dirty="0"/>
              <a:t>This drives attackers into more expensive attacks that requires them to compromise the user’s mobile device or set up a fake website for the user</a:t>
            </a:r>
          </a:p>
          <a:p>
            <a:r>
              <a:rPr lang="en-US" sz="1100" dirty="0"/>
              <a:t>(note that this will not work for a user that is running a trusted application for the MFA authentication such as the Azure MFA application)</a:t>
            </a:r>
          </a:p>
          <a:p>
            <a:endParaRPr lang="en-US" sz="1100" dirty="0"/>
          </a:p>
          <a:p>
            <a:r>
              <a:rPr lang="en-US" sz="1100" b="1" dirty="0"/>
              <a:t>CLICK 2</a:t>
            </a:r>
          </a:p>
          <a:p>
            <a:endParaRPr lang="en-US" sz="1100" dirty="0"/>
          </a:p>
          <a:p>
            <a:r>
              <a:rPr lang="en-US" sz="1100" b="1" dirty="0"/>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Azure AD Identity protections includes the ability to detect risky sign ins that reflect many risk factors. (Note that on-premises AD accounts need to have passwords synchronized to Azure AD in order to take advantage of this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Azure AD Conditional access allows you to set policy based on the authentication risk level and the security health of the device being used for authentication, raising the amount of work (and cost) to mimic the valid user behavior so they can evade these defenses.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The attacker would need to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3</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By using advanced host mitigation and detections built into Windows 10 that, you increase the chances the attack will fail or be detected/cleaned, forcing the attacker to start the operation over again, all of which further adds to the attacker cost.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Additionally, if the account being used for lateral traversal is an on-premises Active Directory account, this can be detected using Azure Advanced Threat Protection (or Advanced Threat Analytics capability that builds a profile for each user’s normal behavior and reports anomalies.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04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invested into raising cost of attacks for attackers attempting to steal </a:t>
            </a:r>
            <a:r>
              <a:rPr lang="en-US" sz="1100" b="0" dirty="0"/>
              <a:t>credentials to access your on-premises assets</a:t>
            </a:r>
          </a:p>
          <a:p>
            <a:endParaRPr lang="en-US" sz="1100" dirty="0"/>
          </a:p>
          <a:p>
            <a:r>
              <a:rPr lang="en-US" sz="1100" dirty="0"/>
              <a:t>Assuming the adversary has stolen a valid Active Directory user credential, the cheapest and easiest way to use it to access on premises assets is to simply log on with the credential directly to a published application (Outlook Web App (OWA)or other corporate application in the extranet) or use it to VPN into your corporate network. </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Several Microsoft partners offer solutions to require multi-factor authentication for VPNs and published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Attacker would need to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2</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You can further increase the attacker’s cost by using advanced host detections built into Windows 10 that increase the chances the attacker will be detected and have to start the operation over before achieving their objective.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Additionally, the attack can be detected using Azure Advanced Threat Protection (or Advanced Threat Analytics) capability that builds a profile for each user’s normal behavior and reports anomalies. </a:t>
            </a:r>
          </a:p>
          <a:p>
            <a:endParaRPr lang="en-US" sz="1100" dirty="0"/>
          </a:p>
          <a:p>
            <a:r>
              <a:rPr lang="en-US" sz="1100" b="1" dirty="0"/>
              <a:t>CLICK 3</a:t>
            </a:r>
          </a:p>
          <a:p>
            <a:endParaRPr lang="en-US" sz="1100" dirty="0"/>
          </a:p>
          <a:p>
            <a:r>
              <a:rPr lang="en-US" sz="1100" dirty="0"/>
              <a:t>Additionally, we see attackers use 3</a:t>
            </a:r>
            <a:r>
              <a:rPr lang="en-US" sz="1100" baseline="30000" dirty="0"/>
              <a:t>rd</a:t>
            </a:r>
            <a:r>
              <a:rPr lang="en-US" sz="1100" dirty="0"/>
              <a:t> party suppliers and partners to get access to these on premises resources. They compromise the 3</a:t>
            </a:r>
            <a:r>
              <a:rPr lang="en-US" sz="1100" baseline="30000" dirty="0"/>
              <a:t>rd</a:t>
            </a:r>
            <a:r>
              <a:rPr lang="en-US" sz="1100" dirty="0"/>
              <a:t> party and take advantage of the access path that the organization has opened for these suppliers to do business with the target organization. </a:t>
            </a:r>
          </a:p>
          <a:p>
            <a:endParaRPr lang="en-US" sz="1100" dirty="0"/>
          </a:p>
          <a:p>
            <a:r>
              <a:rPr lang="en-US" sz="1100" b="1" u="sng" dirty="0"/>
              <a:t>Additional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0" dirty="0">
                <a:ea typeface="Segoe UI" pitchFamily="34" charset="0"/>
                <a:cs typeface="Segoe UI" pitchFamily="34" charset="0"/>
              </a:rPr>
              <a:t>Note that accessing an asset shared via Azure Application Proxy or similar capability that leverages Azure AD authentication would be categorized as a cloud scenario</a:t>
            </a: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979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dirty="0"/>
              <a:t>Key Takeaway: </a:t>
            </a:r>
            <a:r>
              <a:rPr lang="en-US" sz="1100" b="0" dirty="0"/>
              <a:t>The biometrics in Windows Hello enable us to get closer to ending the age of passwords while improving the user experience and productivity.</a:t>
            </a:r>
          </a:p>
          <a:p>
            <a:endParaRPr lang="en-US" sz="1100" b="0" dirty="0"/>
          </a:p>
          <a:p>
            <a:r>
              <a:rPr lang="en-US" sz="1100" b="0" dirty="0"/>
              <a:t>With Windows 10 and Windows Hello, the need for password for authentication is removed.  This takes the burden off the users to remember said password, discourages the dreaded yellow sticky note on the monitor or under the keyboard, and ties the authentication to hardware based assurances.  </a:t>
            </a:r>
          </a:p>
          <a:p>
            <a:endParaRPr lang="en-US" sz="1100" b="0" dirty="0"/>
          </a:p>
          <a:p>
            <a:r>
              <a:rPr lang="en-US" sz="1100" b="0" dirty="0"/>
              <a:t>Users often forget their passwords, but never their face or fingers.  Using either method with Windows Hello allows users to seamlessly log into their machine.</a:t>
            </a:r>
            <a:endParaRPr lang="en-US" sz="1100" b="1" dirty="0"/>
          </a:p>
        </p:txBody>
      </p:sp>
      <p:sp>
        <p:nvSpPr>
          <p:cNvPr id="5" name="Date Placeholder 4"/>
          <p:cNvSpPr>
            <a:spLocks noGrp="1"/>
          </p:cNvSpPr>
          <p:nvPr>
            <p:ph type="dt" idx="10"/>
          </p:nvPr>
        </p:nvSpPr>
        <p:spPr/>
        <p:txBody>
          <a:bodyPr/>
          <a:lstStyle/>
          <a:p>
            <a:fld id="{5D3EC842-4D7F-4A4F-8675-59866EA0092A}" type="datetime1">
              <a:rPr lang="en-US" smtClean="0"/>
              <a:pPr/>
              <a:t>3/26/2019</a:t>
            </a:fld>
            <a:endParaRPr lang="en-US"/>
          </a:p>
        </p:txBody>
      </p:sp>
      <p:sp>
        <p:nvSpPr>
          <p:cNvPr id="6" name="Footer Placeholder 5"/>
          <p:cNvSpPr>
            <a:spLocks noGrp="1"/>
          </p:cNvSpPr>
          <p:nvPr>
            <p:ph type="ftr" sz="quarter" idx="11"/>
          </p:nvPr>
        </p:nvSpPr>
        <p:spPr/>
        <p:txBody>
          <a:bodyPr/>
          <a:lstStyle/>
          <a:p>
            <a:r>
              <a:rPr lang="en-US" sz="900"/>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26</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623932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dirty="0"/>
              <a:t>Key Takeaway: </a:t>
            </a:r>
            <a:r>
              <a:rPr lang="en-US" sz="1100" b="0" dirty="0"/>
              <a:t>Facial Recognition functionality is protected by Virtualization Based Security (VBS), allowing for hardware assurance without the need (and risk) of a central biometric database.</a:t>
            </a:r>
          </a:p>
          <a:p>
            <a:endParaRPr lang="en-US" sz="1100" b="0" dirty="0"/>
          </a:p>
          <a:p>
            <a:r>
              <a:rPr lang="en-US" sz="1100" b="0" dirty="0"/>
              <a:t>Facial recognition not only provides users with a seamless logon experience, it also leverages VBS (and TPM hardware assurances) to protect the biometric signature of a users face (similar to how Credential Guard protects legacy credentials). </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B943726-0956-4D36-AEAE-B83D9D6CE17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74342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5445924-8FAE-4ACB-891D-9219B54A3C4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lstStyle/>
          <a:p>
            <a:r>
              <a:rPr lang="en-US" sz="1100" b="1" dirty="0"/>
              <a:t>Key Takeaway: </a:t>
            </a:r>
            <a:r>
              <a:rPr lang="en-US" sz="1100" b="0" dirty="0"/>
              <a:t>Credential Guard in Windows 10 isolates credentials from the local operating system, mitigating pass the hash attacks and credential theft attacks that attackers favor. </a:t>
            </a:r>
          </a:p>
          <a:p>
            <a:endParaRPr lang="en-US" sz="1100" b="0" dirty="0"/>
          </a:p>
          <a:p>
            <a:r>
              <a:rPr lang="en-US" sz="1100" b="0" dirty="0"/>
              <a:t>In order to protect credentials from Mimikatz type attacks such as pass the hash, Credential Guard isolates those secrets from the local operating system using virtualization based security (VBS). This prevents applications and services in the operating system from getting access to the NTLM hashes and Kerberos credentials. </a:t>
            </a:r>
          </a:p>
          <a:p>
            <a:endParaRPr lang="en-US" sz="1100" b="0" dirty="0"/>
          </a:p>
          <a:p>
            <a:r>
              <a:rPr lang="en-US" sz="1100" b="1" u="sng" dirty="0"/>
              <a:t>Additional Information</a:t>
            </a:r>
          </a:p>
          <a:p>
            <a:r>
              <a:rPr lang="en-US" sz="1100" b="0" dirty="0"/>
              <a:t>This is a very powerful defense that can be scaled across a broad PC population and raises attacker cost by preventing them from stealing those credentials. This is extremely well suited for standard user and admin protection but may not be enough for targeted attacks or administrative users. This is because attackers can still implant malware on the operating system and use those credentials (like any other application would) to access internal resources. The malware-based attacks are much more expensive for attackers as they have to maintain their malware implants on each machine where users logon on and that malware is subject to detection (By Defender AV, Defender ATP, or a 3</a:t>
            </a:r>
            <a:r>
              <a:rPr lang="en-US" sz="1100" b="0" baseline="30000" dirty="0"/>
              <a:t>rd</a:t>
            </a:r>
            <a:r>
              <a:rPr lang="en-US" sz="1100" b="0" dirty="0"/>
              <a:t> party tool) and preventive controls (like Application Whitelisting like Device Guard, AppLocker, or a 3</a:t>
            </a:r>
            <a:r>
              <a:rPr lang="en-US" sz="1100" b="0" baseline="30000" dirty="0"/>
              <a:t>rd</a:t>
            </a:r>
            <a:r>
              <a:rPr lang="en-US" sz="1100" b="0" dirty="0"/>
              <a:t> party solution). Attackers are much more likely to invest this much effort for high impact accounts like administrators or VIPs than they are for a general purpose user. </a:t>
            </a:r>
          </a:p>
        </p:txBody>
      </p:sp>
    </p:spTree>
    <p:extLst>
      <p:ext uri="{BB962C8B-B14F-4D97-AF65-F5344CB8AC3E}">
        <p14:creationId xmlns:p14="http://schemas.microsoft.com/office/powerpoint/2010/main" val="290399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dirty="0"/>
              <a:t>Key Takeaway: </a:t>
            </a:r>
            <a:r>
              <a:rPr lang="en-US" dirty="0"/>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This slide uses the PowerPoint zoom feature, you can present it and click on each section to skip </a:t>
            </a:r>
            <a:r>
              <a:rPr lang="en-US"/>
              <a:t>to it</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3590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dirty="0"/>
              <a:t>Key Takeaway: </a:t>
            </a:r>
            <a:r>
              <a:rPr lang="en-US" sz="1100" dirty="0"/>
              <a:t>Microsoft is driving an identity driven security approach to help our customers more easily protect key assets and establish a defensible identity based security perimeter</a:t>
            </a:r>
          </a:p>
          <a:p>
            <a:endParaRPr lang="en-US" sz="1100" dirty="0"/>
          </a:p>
          <a:p>
            <a:r>
              <a:rPr lang="en-US" sz="1100" dirty="0"/>
              <a:t>As the IT world transitioned from Mainframes and PCs into Datacenters and Mobile devices, Microsoft saw (and help drive) the consolidation of identities and introduction of 2 factor authentication to combat password weakness and re-use. </a:t>
            </a:r>
          </a:p>
          <a:p>
            <a:endParaRPr lang="en-US" sz="1100" dirty="0"/>
          </a:p>
          <a:p>
            <a:r>
              <a:rPr lang="en-US" sz="1100" b="1" dirty="0"/>
              <a:t>CLICK 1</a:t>
            </a:r>
          </a:p>
          <a:p>
            <a:endParaRPr lang="en-US" sz="1100" dirty="0"/>
          </a:p>
          <a:p>
            <a:r>
              <a:rPr lang="en-US" sz="1100" dirty="0"/>
              <a:t>In the age of cloud and internet of things (IoT), enterprise identity and access management is now incorporating hybrid and federated cloud identities to manage access to this new generation of resources.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dirty="0"/>
          </a:p>
          <a:p>
            <a:r>
              <a:rPr lang="en-US" sz="1100" dirty="0"/>
              <a:t>Microsoft’s identity and access approach started out with Windows NT Domains to consolidate on-premises accounts and continued into Enterprise Active Directory. We natively integrated smartcard authentication and support for many 3</a:t>
            </a:r>
            <a:r>
              <a:rPr lang="en-US" sz="1100" baseline="30000" dirty="0"/>
              <a:t>rd</a:t>
            </a:r>
            <a:r>
              <a:rPr lang="en-US" sz="1100" dirty="0"/>
              <a:t> party multi-factor authentication (MFA) and password filter approaches to help address risks from widespread password weakness and re-use. </a:t>
            </a:r>
          </a:p>
          <a:p>
            <a:endParaRPr lang="en-US" sz="11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endParaRPr lang="en-US" sz="1100" dirty="0"/>
          </a:p>
          <a:p>
            <a:r>
              <a:rPr lang="en-US" sz="1100" dirty="0"/>
              <a:t>While we saw some adoption of MFA, passwords continued to persist as the norm for enterprise and internet authentication. Additionally, we saw the rise of credential theft attacks after the publication of high-quality attack tools that ‘democratized’ these attacks (including pass the hash toolkit, Windows Credential Editor, and Mimikatz) and massive password database compromises. </a:t>
            </a:r>
          </a:p>
          <a:p>
            <a:endParaRPr lang="en-US" sz="1100" dirty="0"/>
          </a:p>
          <a:p>
            <a:r>
              <a:rPr lang="en-US" sz="1100" kern="1200" dirty="0">
                <a:effectLst/>
                <a:latin typeface="+mn-lt"/>
                <a:ea typeface="+mn-ea"/>
                <a:cs typeface="+mn-cs"/>
              </a:rPr>
              <a:t>To help our customers manage these risks and safely embrace modern technology, we launched Azure Active Directory to provide unified identity management in the cloud age and integrated biometric and phone authentication to increase both security and productivity. </a:t>
            </a:r>
          </a:p>
          <a:p>
            <a:r>
              <a:rPr lang="en-US" sz="1100" kern="1200" dirty="0">
                <a:effectLst/>
                <a:latin typeface="+mn-lt"/>
                <a:ea typeface="+mn-ea"/>
                <a:cs typeface="+mn-cs"/>
              </a:rPr>
              <a:t>Additionally, we integrated cutting edge TPM hardware assurances into Windows to protect these new credentials (Windows Hello) and legacy NTLM/Kerberos Credentials (Credential Guard)</a:t>
            </a:r>
          </a:p>
        </p:txBody>
      </p:sp>
    </p:spTree>
    <p:extLst>
      <p:ext uri="{BB962C8B-B14F-4D97-AF65-F5344CB8AC3E}">
        <p14:creationId xmlns:p14="http://schemas.microsoft.com/office/powerpoint/2010/main" val="211551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dirty="0"/>
              <a:t>The everchanging threat environment is challenging, but there are ways to be more effective using the right blend of modern identity security technology, strategy, and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100" b="1" dirty="0"/>
              <a:t>Attacks are bypassing network controls</a:t>
            </a:r>
          </a:p>
          <a:p>
            <a:r>
              <a:rPr lang="en-US" sz="1100" dirty="0"/>
              <a:t>Attackers are reliably penetrating traditional security boundaries using phishing attacks and credential thefts, both of which are effectively operating at the identity layer by impersonating existing users and running code as their account. </a:t>
            </a:r>
          </a:p>
          <a:p>
            <a:endParaRPr lang="en-US" sz="1100" b="1" dirty="0"/>
          </a:p>
          <a:p>
            <a:r>
              <a:rPr lang="en-US" sz="1100" b="1" dirty="0"/>
              <a:t>CLICK 1</a:t>
            </a:r>
          </a:p>
          <a:p>
            <a:endParaRPr lang="en-US" sz="1100" b="1" dirty="0"/>
          </a:p>
          <a:p>
            <a:r>
              <a:rPr lang="en-US" sz="1100" b="1" dirty="0"/>
              <a:t>Password breaches and credential theft on the rise</a:t>
            </a:r>
          </a:p>
          <a:p>
            <a:r>
              <a:rPr lang="en-US" sz="1100" b="0" dirty="0"/>
              <a:t>Credential theft (in various forms), Password spray (attempting common passwords against many accounts), and breach replay (attempting username/passwords from a previous breach) are prolific elements of current attacks, necessitating new approaches to validate user identities and protect them from theft/tampering on the devices where they are used. </a:t>
            </a:r>
          </a:p>
          <a:p>
            <a:endParaRPr lang="en-US" sz="1100" b="1" dirty="0"/>
          </a:p>
          <a:p>
            <a:r>
              <a:rPr lang="en-US" sz="1100" b="1" dirty="0"/>
              <a:t>CLICK 2</a:t>
            </a:r>
          </a:p>
          <a:p>
            <a:endParaRPr lang="en-US" sz="1100" b="1" dirty="0"/>
          </a:p>
          <a:p>
            <a:r>
              <a:rPr lang="en-US" sz="1100" b="1" dirty="0"/>
              <a:t>Devices &amp; services expanding beyond network control</a:t>
            </a:r>
          </a:p>
          <a:p>
            <a:r>
              <a:rPr lang="en-US" sz="1100" b="0" dirty="0"/>
              <a:t>As the scope of enterprise assets grows into cloud and internet of things, the ability to place network controls between your assets and the threats to them is fast disappearing. </a:t>
            </a:r>
          </a:p>
          <a:p>
            <a:endParaRPr lang="en-US" sz="1100" b="1" dirty="0"/>
          </a:p>
          <a:p>
            <a:r>
              <a:rPr lang="en-US" sz="1100" b="1" dirty="0"/>
              <a:t>CLICK 3</a:t>
            </a:r>
          </a:p>
          <a:p>
            <a:endParaRPr lang="en-US" sz="1100" b="1" dirty="0"/>
          </a:p>
          <a:p>
            <a:r>
              <a:rPr lang="en-US" sz="1100" b="1" dirty="0"/>
              <a:t>Requires Blend of Human Expertise and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dirty="0"/>
              <a:t>Signals are growing far faster than humans can possibly process them manually (as an example, the systems that collectively comprise Microsoft’s Intelligent Security Graph take in about 6.5 trillion signals per day). </a:t>
            </a:r>
            <a:r>
              <a:rPr lang="en-US" sz="1100" b="0" dirty="0"/>
              <a:t>Defenders will not be successful in detecting and responding to attacks with a purely manual process based on human expertise, nor will they succeed against human adversaries with a completely automated process that excludes human judgement. Success will require blending human expertise and automation technologies like machine learning and orchestration, and techniques like user and entity behavioral analytics (UEBA) to achieve the best outcome. </a:t>
            </a:r>
            <a:r>
              <a:rPr lang="en-US" sz="1100" kern="0" dirty="0"/>
              <a:t>Without this combination, you can’t sort out the signal (real incidents) from the noise (false positives). </a:t>
            </a:r>
          </a:p>
          <a:p>
            <a:endParaRPr lang="en-US" sz="1100" dirty="0"/>
          </a:p>
          <a:p>
            <a:r>
              <a:rPr lang="en-US" sz="1100" b="1" u="sng" dirty="0"/>
              <a:t>Additional Commentary </a:t>
            </a:r>
          </a:p>
          <a:p>
            <a:endParaRPr lang="en-US" sz="1100" dirty="0"/>
          </a:p>
          <a:p>
            <a:r>
              <a:rPr lang="en-US" sz="1100" dirty="0"/>
              <a:t>As an illustration, Microsoft’s IT department is driving a digital transformation and</a:t>
            </a:r>
          </a:p>
          <a:p>
            <a:pPr marL="171450" indent="-171450">
              <a:buFont typeface="Arial" panose="020B0604020202020204" pitchFamily="34" charset="0"/>
              <a:buChar char="•"/>
            </a:pPr>
            <a:r>
              <a:rPr lang="en-US" sz="1100" dirty="0"/>
              <a:t>A</a:t>
            </a:r>
            <a:r>
              <a:rPr lang="en-US" sz="1100" kern="1200" dirty="0">
                <a:effectLst/>
                <a:latin typeface="+mn-lt"/>
                <a:ea typeface="+mn-ea"/>
                <a:cs typeface="+mn-cs"/>
              </a:rPr>
              <a:t>spires to let any employee to do their work and access their resources on any device (including managing the security implications of that)</a:t>
            </a:r>
          </a:p>
          <a:p>
            <a:pPr marL="171450" indent="-171450">
              <a:buFont typeface="Arial" panose="020B0604020202020204" pitchFamily="34" charset="0"/>
              <a:buChar char="•"/>
            </a:pPr>
            <a:r>
              <a:rPr lang="en-US" sz="1100" kern="1200" dirty="0">
                <a:effectLst/>
              </a:rPr>
              <a:t>Measures the user experience vs. the specific technology of any security change (e.g. How many people would be affected by a policy like blocking unknown IPs or TOR IPs from authenticating?)</a:t>
            </a:r>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6146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lumMod val="50000"/>
                  </a:schemeClr>
                </a:solidFill>
              </a:rPr>
              <a:t>Key Takeaway</a:t>
            </a:r>
            <a:r>
              <a:rPr lang="en-US" b="1" baseline="0" dirty="0">
                <a:solidFill>
                  <a:schemeClr val="tx1">
                    <a:lumMod val="50000"/>
                  </a:schemeClr>
                </a:solidFill>
              </a:rPr>
              <a:t> </a:t>
            </a:r>
            <a:r>
              <a:rPr lang="en-US" baseline="0" dirty="0">
                <a:solidFill>
                  <a:schemeClr val="tx1">
                    <a:lumMod val="50000"/>
                  </a:schemeClr>
                </a:solidFill>
              </a:rPr>
              <a:t>– Defenders should measure success by how much they have raised the cost attacks for attackers</a:t>
            </a:r>
          </a:p>
          <a:p>
            <a:endParaRPr lang="en-US" dirty="0">
              <a:solidFill>
                <a:schemeClr val="tx1">
                  <a:lumMod val="50000"/>
                </a:schemeClr>
              </a:solidFill>
            </a:endParaRPr>
          </a:p>
          <a:p>
            <a:r>
              <a:rPr lang="en-US" dirty="0">
                <a:solidFill>
                  <a:schemeClr val="tx1">
                    <a:lumMod val="50000"/>
                  </a:schemeClr>
                </a:solidFill>
              </a:rPr>
              <a:t>Security</a:t>
            </a:r>
            <a:r>
              <a:rPr lang="en-US" baseline="0" dirty="0">
                <a:solidFill>
                  <a:schemeClr val="tx1">
                    <a:lumMod val="50000"/>
                  </a:schemeClr>
                </a:solidFill>
              </a:rPr>
              <a:t> Return on Investment (SROI) is difficult to calculate in a precise mathematical way because both components of risk are clouded with imprecision</a:t>
            </a:r>
          </a:p>
          <a:p>
            <a:pPr marL="171450" indent="-171450">
              <a:buFont typeface="Arial" panose="020B0604020202020204" pitchFamily="34" charset="0"/>
              <a:buChar char="•"/>
            </a:pPr>
            <a:r>
              <a:rPr lang="en-US" b="1" baseline="0" dirty="0">
                <a:solidFill>
                  <a:schemeClr val="tx1">
                    <a:lumMod val="50000"/>
                  </a:schemeClr>
                </a:solidFill>
              </a:rPr>
              <a:t>Impact: </a:t>
            </a:r>
            <a:r>
              <a:rPr lang="en-US" baseline="0" dirty="0">
                <a:solidFill>
                  <a:schemeClr val="tx1">
                    <a:lumMod val="50000"/>
                  </a:schemeClr>
                </a:solidFill>
              </a:rPr>
              <a:t>Many of the outcomes are unknown and difficult to measure (e.g. which competitive products have benefitted from intelligence stolen from your environment?)</a:t>
            </a:r>
          </a:p>
          <a:p>
            <a:pPr marL="171450" indent="-171450">
              <a:buFont typeface="Arial" panose="020B0604020202020204" pitchFamily="34" charset="0"/>
              <a:buChar char="•"/>
            </a:pPr>
            <a:r>
              <a:rPr lang="en-US" b="1" baseline="0" dirty="0">
                <a:solidFill>
                  <a:schemeClr val="tx1">
                    <a:lumMod val="50000"/>
                  </a:schemeClr>
                </a:solidFill>
              </a:rPr>
              <a:t>Likelihood: </a:t>
            </a:r>
            <a:r>
              <a:rPr lang="en-US" baseline="0" dirty="0">
                <a:solidFill>
                  <a:schemeClr val="tx1">
                    <a:lumMod val="50000"/>
                  </a:schemeClr>
                </a:solidFill>
              </a:rPr>
              <a:t>This is driven by uncertainty influenced by adaptive/reactive human attacker decisions (unlike the probability of events like car accidents  or diseases which stay relatively constant)</a:t>
            </a:r>
          </a:p>
          <a:p>
            <a:pPr marL="0" indent="0">
              <a:buFont typeface="Arial" panose="020B0604020202020204" pitchFamily="34" charset="0"/>
              <a:buNone/>
            </a:pPr>
            <a:endParaRPr lang="en-US" dirty="0">
              <a:solidFill>
                <a:schemeClr val="tx1">
                  <a:lumMod val="50000"/>
                </a:schemeClr>
              </a:solidFill>
            </a:endParaRPr>
          </a:p>
          <a:p>
            <a:pPr marL="0" indent="0">
              <a:buFont typeface="Arial" panose="020B0604020202020204" pitchFamily="34" charset="0"/>
              <a:buNone/>
            </a:pPr>
            <a:r>
              <a:rPr lang="en-US" b="1" u="none" dirty="0">
                <a:solidFill>
                  <a:schemeClr val="tx1">
                    <a:lumMod val="50000"/>
                  </a:schemeClr>
                </a:solidFill>
              </a:rPr>
              <a:t>CLICK 1</a:t>
            </a:r>
          </a:p>
          <a:p>
            <a:pPr marL="0" indent="0">
              <a:buFont typeface="Arial" panose="020B0604020202020204" pitchFamily="34" charset="0"/>
              <a:buNone/>
            </a:pPr>
            <a:endParaRPr lang="en-US" b="1" i="1" u="none"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Defender Investment </a:t>
            </a:r>
            <a:r>
              <a:rPr lang="en-US" dirty="0">
                <a:solidFill>
                  <a:schemeClr val="tx1">
                    <a:lumMod val="50000"/>
                  </a:schemeClr>
                </a:solidFill>
              </a:rPr>
              <a:t>is composed of </a:t>
            </a:r>
          </a:p>
          <a:p>
            <a:pPr marL="228600" lvl="0" indent="-228600">
              <a:buFont typeface="Arial" panose="020B0604020202020204" pitchFamily="34" charset="0"/>
              <a:buAutoNum type="arabicPeriod"/>
            </a:pPr>
            <a:r>
              <a:rPr lang="en-US" dirty="0">
                <a:solidFill>
                  <a:schemeClr val="tx1">
                    <a:lumMod val="50000"/>
                  </a:schemeClr>
                </a:solidFill>
              </a:rPr>
              <a:t>Security budget for </a:t>
            </a:r>
            <a:r>
              <a:rPr lang="en-US" baseline="0" dirty="0">
                <a:solidFill>
                  <a:schemeClr val="tx1">
                    <a:lumMod val="50000"/>
                  </a:schemeClr>
                </a:solidFill>
              </a:rPr>
              <a:t>purchasing technology and </a:t>
            </a:r>
            <a:r>
              <a:rPr lang="en-US" dirty="0">
                <a:solidFill>
                  <a:schemeClr val="tx1">
                    <a:lumMod val="50000"/>
                  </a:schemeClr>
                </a:solidFill>
              </a:rPr>
              <a:t>hiring/rewarding</a:t>
            </a:r>
            <a:r>
              <a:rPr lang="en-US" baseline="0" dirty="0">
                <a:solidFill>
                  <a:schemeClr val="tx1">
                    <a:lumMod val="50000"/>
                  </a:schemeClr>
                </a:solidFill>
              </a:rPr>
              <a:t> people</a:t>
            </a:r>
          </a:p>
          <a:p>
            <a:pPr marL="228600" lvl="0" indent="-228600">
              <a:buFont typeface="Arial" panose="020B0604020202020204" pitchFamily="34" charset="0"/>
              <a:buAutoNum type="arabicPeriod"/>
            </a:pPr>
            <a:r>
              <a:rPr lang="en-US" baseline="0" dirty="0">
                <a:solidFill>
                  <a:schemeClr val="tx1">
                    <a:lumMod val="50000"/>
                  </a:schemeClr>
                </a:solidFill>
              </a:rPr>
              <a:t>The time and attention of the team members you have hired</a:t>
            </a:r>
          </a:p>
          <a:p>
            <a:pPr marL="0" lvl="0" indent="0">
              <a:buFont typeface="Arial" panose="020B0604020202020204" pitchFamily="34" charset="0"/>
              <a:buNone/>
            </a:pPr>
            <a:endParaRPr lang="en-US"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2</a:t>
            </a:r>
          </a:p>
          <a:p>
            <a:pPr marL="0" lvl="0" indent="0">
              <a:buFont typeface="Arial" panose="020B0604020202020204" pitchFamily="34" charset="0"/>
              <a:buNone/>
            </a:pPr>
            <a:endParaRPr lang="en-US" baseline="0" dirty="0">
              <a:solidFill>
                <a:schemeClr val="tx1">
                  <a:lumMod val="50000"/>
                </a:schemeClr>
              </a:solidFill>
            </a:endParaRPr>
          </a:p>
          <a:p>
            <a:pPr marL="0" indent="0">
              <a:buFont typeface="Arial" panose="020B0604020202020204" pitchFamily="34" charset="0"/>
              <a:buNone/>
            </a:pPr>
            <a:r>
              <a:rPr lang="en-US" b="1" dirty="0">
                <a:solidFill>
                  <a:schemeClr val="tx1">
                    <a:lumMod val="50000"/>
                  </a:schemeClr>
                </a:solidFill>
              </a:rPr>
              <a:t>Defender Return </a:t>
            </a:r>
            <a:r>
              <a:rPr lang="en-US" dirty="0">
                <a:solidFill>
                  <a:schemeClr val="tx1">
                    <a:lumMod val="50000"/>
                  </a:schemeClr>
                </a:solidFill>
              </a:rPr>
              <a:t>is composed of your</a:t>
            </a:r>
            <a:r>
              <a:rPr lang="en-US" baseline="0" dirty="0">
                <a:solidFill>
                  <a:schemeClr val="tx1">
                    <a:lumMod val="50000"/>
                  </a:schemeClr>
                </a:solidFill>
              </a:rPr>
              <a:t> </a:t>
            </a:r>
            <a:r>
              <a:rPr lang="en-US" dirty="0">
                <a:solidFill>
                  <a:schemeClr val="tx1">
                    <a:lumMod val="50000"/>
                  </a:schemeClr>
                </a:solidFill>
              </a:rPr>
              <a:t>ability to</a:t>
            </a:r>
          </a:p>
          <a:p>
            <a:pPr marL="228600" indent="-228600">
              <a:buFont typeface="Arial" panose="020B0604020202020204" pitchFamily="34" charset="0"/>
              <a:buAutoNum type="arabicPeriod"/>
            </a:pPr>
            <a:r>
              <a:rPr lang="en-US" dirty="0">
                <a:solidFill>
                  <a:schemeClr val="tx1">
                    <a:lumMod val="50000"/>
                  </a:schemeClr>
                </a:solidFill>
              </a:rPr>
              <a:t>Reduce the attacker's ROI which has the effect</a:t>
            </a:r>
            <a:r>
              <a:rPr lang="en-US" baseline="0" dirty="0">
                <a:solidFill>
                  <a:schemeClr val="tx1">
                    <a:lumMod val="50000"/>
                  </a:schemeClr>
                </a:solidFill>
              </a:rPr>
              <a:t> of</a:t>
            </a:r>
          </a:p>
          <a:p>
            <a:pPr marL="685800" lvl="1" indent="-228600">
              <a:buFont typeface="+mj-lt"/>
              <a:buAutoNum type="alphaLcPeriod"/>
            </a:pPr>
            <a:r>
              <a:rPr lang="en-US" dirty="0">
                <a:solidFill>
                  <a:schemeClr val="tx1">
                    <a:lumMod val="50000"/>
                  </a:schemeClr>
                </a:solidFill>
              </a:rPr>
              <a:t>Discouraging opportunistic attackers who will move on to another target that</a:t>
            </a:r>
            <a:r>
              <a:rPr lang="en-US" baseline="0" dirty="0">
                <a:solidFill>
                  <a:schemeClr val="tx1">
                    <a:lumMod val="50000"/>
                  </a:schemeClr>
                </a:solidFill>
              </a:rPr>
              <a:t> is easier to attack</a:t>
            </a:r>
            <a:endParaRPr lang="en-US" dirty="0">
              <a:solidFill>
                <a:schemeClr val="tx1">
                  <a:lumMod val="50000"/>
                </a:schemeClr>
              </a:solidFill>
            </a:endParaRPr>
          </a:p>
          <a:p>
            <a:pPr marL="685800" lvl="1" indent="-228600">
              <a:buFont typeface="+mj-lt"/>
              <a:buAutoNum type="alphaLcPeriod"/>
            </a:pPr>
            <a:r>
              <a:rPr lang="en-US" dirty="0">
                <a:solidFill>
                  <a:schemeClr val="tx1">
                    <a:lumMod val="50000"/>
                  </a:schemeClr>
                </a:solidFill>
              </a:rPr>
              <a:t>Reducing the frequency</a:t>
            </a:r>
            <a:r>
              <a:rPr lang="en-US" baseline="0" dirty="0">
                <a:solidFill>
                  <a:schemeClr val="tx1">
                    <a:lumMod val="50000"/>
                  </a:schemeClr>
                </a:solidFill>
              </a:rPr>
              <a:t>/success of determined adversaries who are targeting your organization specifically</a:t>
            </a:r>
          </a:p>
          <a:p>
            <a:pPr marL="228600" lvl="0" indent="-228600">
              <a:buFont typeface="Arial" panose="020B0604020202020204" pitchFamily="34" charset="0"/>
              <a:buAutoNum type="arabicPeriod"/>
            </a:pPr>
            <a:r>
              <a:rPr lang="en-US" dirty="0">
                <a:solidFill>
                  <a:schemeClr val="tx1">
                    <a:lumMod val="50000"/>
                  </a:schemeClr>
                </a:solidFill>
              </a:rPr>
              <a:t>Reduce the business impact of any attack on your organization</a:t>
            </a:r>
          </a:p>
          <a:p>
            <a:pPr marL="0" lvl="0" indent="0">
              <a:buFont typeface="Arial" panose="020B0604020202020204" pitchFamily="34" charset="0"/>
              <a:buNone/>
            </a:pPr>
            <a:endParaRPr lang="en-US"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3</a:t>
            </a:r>
          </a:p>
          <a:p>
            <a:pPr marL="0" lvl="0" indent="0">
              <a:buFont typeface="Arial" panose="020B0604020202020204" pitchFamily="34" charset="0"/>
              <a:buNone/>
            </a:pPr>
            <a:endParaRPr lang="en-US"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Attacker ROI </a:t>
            </a:r>
            <a:r>
              <a:rPr lang="en-US" dirty="0">
                <a:solidFill>
                  <a:schemeClr val="tx1">
                    <a:lumMod val="50000"/>
                  </a:schemeClr>
                </a:solidFill>
              </a:rPr>
              <a:t>is an important factor that defenders must work</a:t>
            </a:r>
            <a:r>
              <a:rPr lang="en-US" baseline="0" dirty="0">
                <a:solidFill>
                  <a:schemeClr val="tx1">
                    <a:lumMod val="50000"/>
                  </a:schemeClr>
                </a:solidFill>
              </a:rPr>
              <a:t> to influence</a:t>
            </a:r>
          </a:p>
          <a:p>
            <a:pPr marL="171450" lvl="0" indent="-171450">
              <a:buFont typeface="Arial" panose="020B0604020202020204" pitchFamily="34" charset="0"/>
              <a:buChar char="•"/>
            </a:pPr>
            <a:r>
              <a:rPr lang="en-US" b="1" baseline="0" dirty="0">
                <a:solidFill>
                  <a:schemeClr val="tx1">
                    <a:lumMod val="50000"/>
                  </a:schemeClr>
                </a:solidFill>
              </a:rPr>
              <a:t>Attacker Return </a:t>
            </a:r>
            <a:r>
              <a:rPr lang="en-US" baseline="0" dirty="0">
                <a:solidFill>
                  <a:schemeClr val="tx1">
                    <a:lumMod val="50000"/>
                  </a:schemeClr>
                </a:solidFill>
              </a:rPr>
              <a:t>is largely out of the influence/control of individual defenders (e.g. black market availability, law enforcement effectiveness, etc.) so we don’t recommend spending a lot of time/attention on this. </a:t>
            </a:r>
          </a:p>
          <a:p>
            <a:pPr marL="171450" lvl="0" indent="-171450">
              <a:buFont typeface="Arial" panose="020B0604020202020204" pitchFamily="34" charset="0"/>
              <a:buChar char="•"/>
            </a:pPr>
            <a:r>
              <a:rPr lang="en-US" b="1" baseline="0" dirty="0">
                <a:solidFill>
                  <a:schemeClr val="tx1">
                    <a:lumMod val="50000"/>
                  </a:schemeClr>
                </a:solidFill>
              </a:rPr>
              <a:t>Attacker Investment </a:t>
            </a:r>
            <a:r>
              <a:rPr lang="en-US" baseline="0" dirty="0">
                <a:solidFill>
                  <a:schemeClr val="tx1">
                    <a:lumMod val="50000"/>
                  </a:schemeClr>
                </a:solidFill>
              </a:rPr>
              <a:t>is the best opportunity for a defender to influence success. By adopting a strategy that is focused on defeating the cheapest attack mechanisms, you can force an attacker to invest more money/time/resources into more methods to successfully attack you. This reduces their chances of success, limits or slows the successes they do have, and can deter some attackers from targeting you. </a:t>
            </a:r>
          </a:p>
          <a:p>
            <a:pPr marL="171450" lvl="0" indent="-171450">
              <a:buFont typeface="Arial" panose="020B0604020202020204" pitchFamily="34" charset="0"/>
              <a:buChar char="•"/>
            </a:pPr>
            <a:endParaRPr lang="en-US" dirty="0">
              <a:solidFill>
                <a:schemeClr val="tx1">
                  <a:lumMod val="50000"/>
                </a:schemeClr>
              </a:solidFill>
            </a:endParaRPr>
          </a:p>
          <a:p>
            <a:pPr marL="0" lvl="0" indent="0">
              <a:buFont typeface="Arial" panose="020B0604020202020204" pitchFamily="34" charset="0"/>
              <a:buNone/>
            </a:pPr>
            <a:endParaRPr lang="en-US" baseline="0" dirty="0">
              <a:solidFill>
                <a:schemeClr val="tx1">
                  <a:lumMod val="50000"/>
                </a:schemeClr>
              </a:solidFill>
            </a:endParaRPr>
          </a:p>
          <a:p>
            <a:pPr marL="0" lvl="0" indent="0">
              <a:buFont typeface="Arial" panose="020B0604020202020204" pitchFamily="34" charset="0"/>
              <a:buNone/>
            </a:pPr>
            <a:endParaRPr lang="en-US" dirty="0">
              <a:solidFill>
                <a:schemeClr val="tx1">
                  <a:lumMod val="50000"/>
                </a:schemeClr>
              </a:solidFill>
            </a:endParaRPr>
          </a:p>
          <a:p>
            <a:pPr marL="685800" lvl="1" indent="-228600">
              <a:buFont typeface="Arial" panose="020B0604020202020204" pitchFamily="34" charset="0"/>
              <a:buAutoNum type="arabicPeriod"/>
            </a:pPr>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There are 3 major components to a security strategy for identity and access management: identity systems, accounts, and identity perimeter.</a:t>
            </a:r>
          </a:p>
          <a:p>
            <a:endParaRPr lang="en-US" sz="1100" dirty="0"/>
          </a:p>
          <a:p>
            <a:r>
              <a:rPr lang="en-US" sz="1100" dirty="0"/>
              <a:t>At the core of securing identity and access is the identity systems themselves (including directories, synchronization, and administrative accounts). Attackers are consistently targeting these systems as a rapid path to accessing and controlling any or all enterprise IT assets</a:t>
            </a:r>
          </a:p>
          <a:p>
            <a:endParaRPr lang="en-US" sz="1100" dirty="0"/>
          </a:p>
          <a:p>
            <a:r>
              <a:rPr lang="en-US" sz="1100" b="1"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accounts are the next component that need to be protected. Privileged administrators have control of identity systems and should be part of that strategy. The other account categories that typically need to be protected are the standard user population, customer (B2C) accounts, and partner (B2B)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on Microsoft B2B and B2C capabilities,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B2B - https://docs.microsoft.com/en-us/azure/active-directory/active-directory-b2b-what-is-azure-ad-b2b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B2C - https://azure.microsoft.com/en-us/services/active-directory-b2c/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The final component of the identity and access management security strategy is the identity perimeter composed of the authentication and access controls in the enterprise (applications, devices, and infrastructure). This module covers why an identity based perimeter is critically important (as part of a dual perimeter strategy with a network based perimeter) and how to build this strategy. </a:t>
            </a:r>
          </a:p>
          <a:p>
            <a:endParaRPr lang="en-US" sz="1100" dirty="0"/>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7</a:t>
            </a:fld>
            <a:endParaRPr lang="en-US"/>
          </a:p>
        </p:txBody>
      </p:sp>
    </p:spTree>
    <p:extLst>
      <p:ext uri="{BB962C8B-B14F-4D97-AF65-F5344CB8AC3E}">
        <p14:creationId xmlns:p14="http://schemas.microsoft.com/office/powerpoint/2010/main" val="38854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dirty="0"/>
              <a:t>Key Takeaway: </a:t>
            </a:r>
            <a:r>
              <a:rPr lang="en-US" sz="1100" b="0" dirty="0"/>
              <a:t>Identity systems are a critical security dependency for nearly all assets in your environment. </a:t>
            </a:r>
          </a:p>
          <a:p>
            <a:endParaRPr lang="en-US" sz="1100" dirty="0"/>
          </a:p>
          <a:p>
            <a:r>
              <a:rPr lang="en-US" sz="1100" b="0" dirty="0"/>
              <a:t>Most or all security assurances depend on the integrity of your identity systems and the accounts in them. </a:t>
            </a:r>
          </a:p>
          <a:p>
            <a:endParaRPr lang="en-US" sz="1100" b="0" dirty="0"/>
          </a:p>
          <a:p>
            <a:r>
              <a:rPr lang="en-US" sz="1100" b="1" dirty="0"/>
              <a:t>CLICK 1 </a:t>
            </a:r>
          </a:p>
          <a:p>
            <a:endParaRPr lang="en-US" sz="1100" b="1" dirty="0"/>
          </a:p>
          <a:p>
            <a:r>
              <a:rPr lang="en-US" sz="1100" b="0" dirty="0"/>
              <a:t>Attackers are aware of the power of compromising identity systems and frequently target them in the course of a multi stage attack. This is a shortcut for the attackers to rapidly control any or all assets in your environment. </a:t>
            </a:r>
          </a:p>
          <a:p>
            <a:endParaRPr lang="en-US" sz="1100" dirty="0"/>
          </a:p>
          <a:p>
            <a:r>
              <a:rPr lang="en-US" sz="1100" b="1" dirty="0"/>
              <a:t>CLICK 2</a:t>
            </a:r>
          </a:p>
          <a:p>
            <a:endParaRPr lang="en-US" sz="1100" b="1" dirty="0"/>
          </a:p>
          <a:p>
            <a:r>
              <a:rPr lang="en-US" sz="1100" dirty="0"/>
              <a:t>Because of this, you should secure your identity systems at the highest standards. Microsoft has published our recommended security standards as well as prescriptive technical guidance on how to quickly meet them. Microsoft also offers professional services to help you accelerate meeting these standards for your identity system security. This can be found at http://aka.ms/sparoadmap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dirty="0"/>
              <a:t>These are recommended success criteria for securing accounts: Great experience, Strong Assurances, and </a:t>
            </a:r>
            <a:r>
              <a:rPr lang="en-US" sz="11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endParaRPr lang="en-US" sz="1100" dirty="0"/>
          </a:p>
          <a:p>
            <a:r>
              <a:rPr lang="en-US" sz="1100" dirty="0"/>
              <a:t>First, you need a great experience that allows each role to effectively do their job (and discourage them from working around security controls and violating policy)</a:t>
            </a:r>
          </a:p>
          <a:p>
            <a:endParaRPr lang="en-US" sz="1100" dirty="0"/>
          </a:p>
          <a:p>
            <a:r>
              <a:rPr lang="en-US" sz="1100" b="1" dirty="0"/>
              <a:t>CLICK 1 </a:t>
            </a:r>
          </a:p>
          <a:p>
            <a:endParaRPr lang="en-US" sz="1100" dirty="0"/>
          </a:p>
          <a:p>
            <a:r>
              <a:rPr lang="en-US" sz="1100" dirty="0"/>
              <a:t>Next, you need strong security assurances is for those accounts. Simply possessing the password is not sufficient in today’s world. You need to have contacts on the authentication to identify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Did we get enough validation of the user (e.g. biometrics, coming from a known good device, etc.)</a:t>
            </a:r>
          </a:p>
          <a:p>
            <a:pPr marL="171450" indent="-171450">
              <a:buFont typeface="Arial" panose="020B0604020202020204" pitchFamily="34" charset="0"/>
              <a:buChar char="•"/>
            </a:pPr>
            <a:r>
              <a:rPr lang="en-US" sz="1100" dirty="0"/>
              <a:t>Is it part of the normal pattern for this user?</a:t>
            </a:r>
          </a:p>
          <a:p>
            <a:pPr marL="171450" indent="-171450">
              <a:buFont typeface="Arial" panose="020B0604020202020204" pitchFamily="34" charset="0"/>
              <a:buChar char="•"/>
            </a:pPr>
            <a:r>
              <a:rPr lang="en-US" sz="1100" dirty="0"/>
              <a:t>Is there a known bad component to this? (e.g. coming from known bad IP address)</a:t>
            </a:r>
          </a:p>
          <a:p>
            <a:r>
              <a:rPr lang="en-US" sz="1100" dirty="0"/>
              <a:t>Additionally, these account credentials need to be protected as they are used and stored on devices using the strongest protection of TPM hardware assurances. </a:t>
            </a:r>
          </a:p>
          <a:p>
            <a:endParaRPr lang="en-US" sz="1100" dirty="0"/>
          </a:p>
          <a:p>
            <a:r>
              <a:rPr lang="en-US" sz="1100" b="1" dirty="0"/>
              <a:t>CLICK 2</a:t>
            </a:r>
          </a:p>
          <a:p>
            <a:endParaRPr lang="en-US" sz="1100" dirty="0"/>
          </a:p>
          <a:p>
            <a:r>
              <a:rPr lang="en-US" sz="1100" dirty="0"/>
              <a:t>Last, we need to be able to establish and monitor and enforce policy in a flexible and nuanced way. Organizations need the ability to allow low risk scenarios, block access in high risk situations, remediate risks automatically where possible, and provide other flexible risk mitigations that preserve productivity while minimizing risk. </a:t>
            </a:r>
          </a:p>
        </p:txBody>
      </p:sp>
      <p:sp>
        <p:nvSpPr>
          <p:cNvPr id="4" name="Slide Number Placeholder 3"/>
          <p:cNvSpPr>
            <a:spLocks noGrp="1"/>
          </p:cNvSpPr>
          <p:nvPr>
            <p:ph type="sldNum" sz="quarter" idx="10"/>
          </p:nvPr>
        </p:nvSpPr>
        <p:spPr/>
        <p:txBody>
          <a:bodyPr/>
          <a:lstStyle/>
          <a:p>
            <a:fld id="{33CC8E38-EBC6-48C1-9F71-91524A731EE6}" type="slidenum">
              <a:rPr lang="en-US" smtClean="0"/>
              <a:t>9</a:t>
            </a:fld>
            <a:endParaRPr lang="en-US"/>
          </a:p>
        </p:txBody>
      </p:sp>
    </p:spTree>
    <p:extLst>
      <p:ext uri="{BB962C8B-B14F-4D97-AF65-F5344CB8AC3E}">
        <p14:creationId xmlns:p14="http://schemas.microsoft.com/office/powerpoint/2010/main" val="384667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56205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903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3060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2957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496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6232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848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149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633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6531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3085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9452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246620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65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831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9617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5947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62270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16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7949372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dirty="0">
                <a:gradFill>
                  <a:gsLst>
                    <a:gs pos="0">
                      <a:schemeClr val="bg1"/>
                    </a:gs>
                    <a:gs pos="100000">
                      <a:schemeClr val="bg1"/>
                    </a:gs>
                  </a:gsLst>
                  <a:lin ang="5400000" scaled="0"/>
                </a:gradFill>
                <a:cs typeface="Segoe UI" pitchFamily="34" charset="0"/>
              </a:rPr>
            </a:br>
            <a:br>
              <a:rPr lang="en-US" sz="700" dirty="0">
                <a:gradFill>
                  <a:gsLst>
                    <a:gs pos="0">
                      <a:schemeClr val="bg1"/>
                    </a:gs>
                    <a:gs pos="100000">
                      <a:schemeClr val="bg1"/>
                    </a:gs>
                  </a:gsLst>
                  <a:lin ang="5400000" scaled="0"/>
                </a:gradFill>
                <a:cs typeface="Segoe UI" pitchFamily="34" charset="0"/>
              </a:rPr>
            </a:br>
            <a:r>
              <a:rPr lang="en-US" sz="7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dirty="0">
                <a:gradFill>
                  <a:gsLst>
                    <a:gs pos="0">
                      <a:schemeClr val="bg1"/>
                    </a:gs>
                    <a:gs pos="100000">
                      <a:schemeClr val="bg1"/>
                    </a:gs>
                  </a:gsLst>
                  <a:lin ang="5400000" scaled="0"/>
                </a:gradFill>
                <a:cs typeface="Segoe UI" pitchFamily="34" charset="0"/>
              </a:rPr>
            </a:br>
            <a:br>
              <a:rPr lang="en-US" sz="700" dirty="0">
                <a:gradFill>
                  <a:gsLst>
                    <a:gs pos="0">
                      <a:schemeClr val="bg1"/>
                    </a:gs>
                    <a:gs pos="100000">
                      <a:schemeClr val="bg1"/>
                    </a:gs>
                  </a:gsLst>
                  <a:lin ang="5400000" scaled="0"/>
                </a:gradFill>
                <a:cs typeface="Segoe UI" pitchFamily="34" charset="0"/>
              </a:rPr>
            </a:br>
            <a:r>
              <a:rPr lang="en-US" sz="700" dirty="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9942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760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527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016" rtl="0" eaLnBrk="1" latinLnBrk="0" hangingPunct="1">
              <a:lnSpc>
                <a:spcPct val="90000"/>
              </a:lnSpc>
              <a:spcBef>
                <a:spcPct val="0"/>
              </a:spcBef>
              <a:buNone/>
              <a:defRPr lang="en-US" sz="5292"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9022667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65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85013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43395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8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316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329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9445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130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083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313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741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83995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076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87157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52132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8154306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452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165694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940857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76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68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50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128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8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573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2070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3215366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8D906FD-4822-4387-88C4-2C9B6E4AE02B}"/>
              </a:ext>
            </a:extLst>
          </p:cNvPr>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FEB91C26-7423-400C-B2A2-E17DE334DE0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654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1026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9320"/>
            <a:ext cx="11655840" cy="899665"/>
          </a:xfrm>
        </p:spPr>
        <p:txBody>
          <a:bodyPr anchor="t"/>
          <a:lstStyle>
            <a:lvl1pPr>
              <a:defRPr kumimoji="0" lang="en-US" sz="2745" b="0" i="0" u="none" strike="noStrike" kern="0" cap="all" spc="118" normalizeH="0" baseline="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defRPr>
            </a:lvl1pPr>
          </a:lstStyle>
          <a:p>
            <a:r>
              <a:rPr lang="en-US"/>
              <a:t>Click to edit Master title style</a:t>
            </a:r>
          </a:p>
        </p:txBody>
      </p:sp>
    </p:spTree>
    <p:extLst>
      <p:ext uri="{BB962C8B-B14F-4D97-AF65-F5344CB8AC3E}">
        <p14:creationId xmlns:p14="http://schemas.microsoft.com/office/powerpoint/2010/main" val="27876723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134452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618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06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bin"/></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emf"/><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6.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4.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565824"/>
      </p:ext>
    </p:extLst>
  </p:cSld>
  <p:clrMap bg1="lt1" tx1="dk1" bg2="lt2" tx2="dk2" accent1="accent1" accent2="accent2" accent3="accent3" accent4="accent4" accent5="accent5" accent6="accent6" hlink="hlink" folHlink="folHlink"/>
  <p:sldLayoutIdLst>
    <p:sldLayoutId id="2147483833" r:id="rId1"/>
    <p:sldLayoutId id="214748400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831" y="245485"/>
            <a:ext cx="10515600" cy="914400"/>
          </a:xfrm>
          <a:prstGeom prst="rect">
            <a:avLst/>
          </a:prstGeom>
          <a:solidFill>
            <a:srgbClr val="FFFFFF"/>
          </a:solid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287319"/>
            <a:ext cx="10972800" cy="52358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454802" y="0"/>
            <a:ext cx="457210" cy="3828994"/>
            <a:chOff x="12454802" y="0"/>
            <a:chExt cx="457210" cy="3828994"/>
          </a:xfrm>
        </p:grpSpPr>
        <p:sp>
          <p:nvSpPr>
            <p:cNvPr id="10" name="Rectangle 9"/>
            <p:cNvSpPr/>
            <p:nvPr/>
          </p:nvSpPr>
          <p:spPr bwMode="auto">
            <a:xfrm rot="16200000">
              <a:off x="12477596" y="835997"/>
              <a:ext cx="411618" cy="457200"/>
            </a:xfrm>
            <a:prstGeom prst="rect">
              <a:avLst/>
            </a:prstGeom>
            <a:solidFill>
              <a:srgbClr val="002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16200000">
              <a:off x="12477596" y="406603"/>
              <a:ext cx="411618" cy="457200"/>
            </a:xfrm>
            <a:prstGeom prst="rect">
              <a:avLst/>
            </a:prstGeom>
            <a:solidFill>
              <a:srgbClr val="00188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16200000">
              <a:off x="12271785" y="1471199"/>
              <a:ext cx="823236" cy="457202"/>
            </a:xfrm>
            <a:prstGeom prst="rect">
              <a:avLst/>
            </a:prstGeom>
            <a:solidFill>
              <a:srgbClr val="0078D7"/>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rot="16200000">
              <a:off x="12477597" y="2965191"/>
              <a:ext cx="411618" cy="457200"/>
            </a:xfrm>
            <a:prstGeom prst="rect">
              <a:avLst/>
            </a:prstGeom>
            <a:solidFill>
              <a:srgbClr val="E6E6E6"/>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rot="16200000">
              <a:off x="12477595" y="3394585"/>
              <a:ext cx="411618" cy="457200"/>
            </a:xfrm>
            <a:prstGeom prst="rect">
              <a:avLst/>
            </a:prstGeom>
            <a:solidFill>
              <a:srgbClr val="FFFFF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userDrawn="1"/>
          </p:nvSpPr>
          <p:spPr bwMode="auto">
            <a:xfrm rot="16200000">
              <a:off x="12477603" y="2106402"/>
              <a:ext cx="411618" cy="457201"/>
            </a:xfrm>
            <a:prstGeom prst="rect">
              <a:avLst/>
            </a:prstGeom>
            <a:solidFill>
              <a:srgbClr val="505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userDrawn="1"/>
          </p:nvSpPr>
          <p:spPr bwMode="auto">
            <a:xfrm rot="16200000">
              <a:off x="12477597" y="2535797"/>
              <a:ext cx="411618" cy="457200"/>
            </a:xfrm>
            <a:prstGeom prst="rect">
              <a:avLst/>
            </a:prstGeom>
            <a:solidFill>
              <a:srgbClr val="BFBFB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rot="16200000">
              <a:off x="12477596" y="-22791"/>
              <a:ext cx="411618" cy="457200"/>
            </a:xfrm>
            <a:prstGeom prst="rect">
              <a:avLst/>
            </a:prstGeom>
            <a:solidFill>
              <a:srgbClr val="00000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Slide Number Placeholder 3"/>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7D359-9FB7-4950-86B6-739E33983AC5}" type="slidenum">
              <a:rPr lang="en-US" smtClean="0"/>
              <a:t>‹#›</a:t>
            </a:fld>
            <a:endParaRPr lang="en-US"/>
          </a:p>
        </p:txBody>
      </p:sp>
    </p:spTree>
    <p:extLst>
      <p:ext uri="{BB962C8B-B14F-4D97-AF65-F5344CB8AC3E}">
        <p14:creationId xmlns:p14="http://schemas.microsoft.com/office/powerpoint/2010/main" val="2856950621"/>
      </p:ext>
    </p:extLst>
  </p:cSld>
  <p:clrMap bg1="lt1" tx1="dk1" bg2="lt2" tx2="dk2" accent1="accent1" accent2="accent2" accent3="accent3" accent4="accent4" accent5="accent5" accent6="accent6" hlink="hlink" folHlink="folHlink"/>
  <p:sldLayoutIdLst>
    <p:sldLayoutId id="214748388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kumimoji="0" lang="en-US" sz="4800" b="0" i="0" u="none" strike="noStrike" kern="1200" cap="none" spc="-98" normalizeH="0" baseline="0" dirty="0">
          <a:ln w="3175">
            <a:noFill/>
          </a:ln>
          <a:gradFill>
            <a:gsLst>
              <a:gs pos="100000">
                <a:srgbClr val="0078D7"/>
              </a:gs>
              <a:gs pos="0">
                <a:srgbClr val="0078D7"/>
              </a:gs>
            </a:gsLst>
            <a:lin ang="5400000" scaled="0"/>
          </a:gradFill>
          <a:effectLst/>
          <a:uLnTx/>
          <a:uFillTx/>
          <a:latin typeface="Segoe UI Light"/>
          <a:ea typeface="+mn-ea"/>
          <a:cs typeface="Segoe UI" pitchFamily="34" charset="0"/>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spc="0" baseline="0">
          <a:solidFill>
            <a:srgbClr val="505050"/>
          </a:solidFill>
          <a:latin typeface="+mj-lt"/>
          <a:ea typeface="+mn-ea"/>
          <a:cs typeface="+mn-cs"/>
        </a:defRPr>
      </a:lvl1pPr>
      <a:lvl2pPr marL="457112" indent="0" algn="l" defTabSz="914225" rtl="0" eaLnBrk="1" latinLnBrk="0" hangingPunct="1">
        <a:lnSpc>
          <a:spcPct val="90000"/>
        </a:lnSpc>
        <a:spcBef>
          <a:spcPts val="500"/>
        </a:spcBef>
        <a:buFont typeface="Arial" panose="020B0604020202020204" pitchFamily="34" charset="0"/>
        <a:buNone/>
        <a:defRPr sz="2400" kern="1200" spc="0" baseline="0">
          <a:solidFill>
            <a:srgbClr val="505050"/>
          </a:solidFill>
          <a:latin typeface="+mj-lt"/>
          <a:ea typeface="+mn-ea"/>
          <a:cs typeface="+mn-cs"/>
        </a:defRPr>
      </a:lvl2pPr>
      <a:lvl3pPr marL="914225" indent="0" algn="l" defTabSz="914225" rtl="0" eaLnBrk="1" latinLnBrk="0" hangingPunct="1">
        <a:lnSpc>
          <a:spcPct val="90000"/>
        </a:lnSpc>
        <a:spcBef>
          <a:spcPts val="500"/>
        </a:spcBef>
        <a:buFont typeface="Arial" panose="020B0604020202020204" pitchFamily="34" charset="0"/>
        <a:buNone/>
        <a:defRPr sz="2000" kern="1200" spc="0" baseline="0">
          <a:solidFill>
            <a:srgbClr val="505050"/>
          </a:solidFill>
          <a:latin typeface="+mj-lt"/>
          <a:ea typeface="+mn-ea"/>
          <a:cs typeface="+mn-cs"/>
        </a:defRPr>
      </a:lvl3pPr>
      <a:lvl4pPr marL="1371337"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4pPr>
      <a:lvl5pPr marL="1828449"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orient="horz" pos="288">
          <p15:clr>
            <a:srgbClr val="C35EA4"/>
          </p15:clr>
        </p15:guide>
        <p15:guide id="3" pos="7392">
          <p15:clr>
            <a:srgbClr val="C35EA4"/>
          </p15:clr>
        </p15:guide>
        <p15:guide id="4" orient="horz" pos="4008">
          <p15:clr>
            <a:srgbClr val="C35EA4"/>
          </p15:clr>
        </p15:guide>
        <p15:guide id="5" pos="3840">
          <p15:clr>
            <a:srgbClr val="F26B43"/>
          </p15:clr>
        </p15:guide>
        <p15:guide id="6"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marL="0" marR="0" lvl="0" indent="0" algn="l" defTabSz="896354"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896354" rtl="0" eaLnBrk="1" fontAlgn="auto" latinLnBrk="0" hangingPunct="1">
              <a:lnSpc>
                <a:spcPct val="90000"/>
              </a:lnSpc>
              <a:spcBef>
                <a:spcPct val="20000"/>
              </a:spcBef>
              <a:spcAft>
                <a:spcPts val="0"/>
              </a:spcAft>
              <a:buClrTx/>
              <a:buSzPct val="90000"/>
              <a:tabLst/>
            </a:pPr>
            <a:r>
              <a:rPr lang="en-US"/>
              <a:t>Second level</a:t>
            </a:r>
          </a:p>
          <a:p>
            <a:pPr marL="0" marR="0" lvl="2" indent="0" algn="l" defTabSz="896354" rtl="0" eaLnBrk="1" fontAlgn="auto" latinLnBrk="0" hangingPunct="1">
              <a:lnSpc>
                <a:spcPct val="90000"/>
              </a:lnSpc>
              <a:spcBef>
                <a:spcPct val="20000"/>
              </a:spcBef>
              <a:spcAft>
                <a:spcPts val="0"/>
              </a:spcAft>
              <a:buClrTx/>
              <a:buSzPct val="90000"/>
              <a:tabLst/>
            </a:pPr>
            <a:r>
              <a:rPr lang="en-US"/>
              <a:t>Third level</a:t>
            </a:r>
          </a:p>
          <a:p>
            <a:pPr marL="0" marR="0" lvl="3" indent="0" algn="l" defTabSz="896354" rtl="0" eaLnBrk="1" fontAlgn="auto" latinLnBrk="0" hangingPunct="1">
              <a:lnSpc>
                <a:spcPct val="90000"/>
              </a:lnSpc>
              <a:spcBef>
                <a:spcPct val="20000"/>
              </a:spcBef>
              <a:spcAft>
                <a:spcPts val="0"/>
              </a:spcAft>
              <a:buClrTx/>
              <a:buSzPct val="90000"/>
              <a:tabLst/>
            </a:pPr>
            <a:r>
              <a:rPr lang="en-US"/>
              <a:t>Fourth level</a:t>
            </a:r>
          </a:p>
          <a:p>
            <a:pPr marL="0" marR="0" lvl="4" indent="0" algn="l" defTabSz="896354" rtl="0" eaLnBrk="1" fontAlgn="auto" latinLnBrk="0" hangingPunct="1">
              <a:lnSpc>
                <a:spcPct val="90000"/>
              </a:lnSpc>
              <a:spcBef>
                <a:spcPct val="20000"/>
              </a:spcBef>
              <a:spcAft>
                <a:spcPts val="0"/>
              </a:spcAft>
              <a:buClrTx/>
              <a:buSzPct val="90000"/>
              <a:tabLst/>
            </a:pPr>
            <a:r>
              <a:rPr lang="en-US"/>
              <a:t>Fifth level</a:t>
            </a:r>
          </a:p>
        </p:txBody>
      </p:sp>
      <p:grpSp>
        <p:nvGrpSpPr>
          <p:cNvPr id="5" name="Group 4"/>
          <p:cNvGrpSpPr/>
          <p:nvPr userDrawn="1"/>
        </p:nvGrpSpPr>
        <p:grpSpPr>
          <a:xfrm>
            <a:off x="12324298" y="0"/>
            <a:ext cx="1341929" cy="2942083"/>
            <a:chOff x="0" y="0"/>
            <a:chExt cx="5486399" cy="5486400"/>
          </a:xfrm>
        </p:grpSpPr>
        <p:sp>
          <p:nvSpPr>
            <p:cNvPr id="6" name="Rectangle 5"/>
            <p:cNvSpPr/>
            <p:nvPr userDrawn="1"/>
          </p:nvSpPr>
          <p:spPr bwMode="auto">
            <a:xfrm>
              <a:off x="0" y="0"/>
              <a:ext cx="1828800" cy="1828800"/>
            </a:xfrm>
            <a:prstGeom prst="rect">
              <a:avLst/>
            </a:prstGeom>
            <a:solidFill>
              <a:srgbClr val="FFFFFF"/>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Triangle 7"/>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r>
                <a:rPr lang="en-US" sz="2307">
                  <a:gradFill>
                    <a:gsLst>
                      <a:gs pos="0">
                        <a:srgbClr val="FFFFFF"/>
                      </a:gs>
                      <a:gs pos="100000">
                        <a:srgbClr val="FFFFFF"/>
                      </a:gs>
                    </a:gsLst>
                    <a:lin ang="5400000" scaled="0"/>
                  </a:gradFill>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p:cNvPicPr>
            <a:picLocks noChangeAspect="1"/>
          </p:cNvPicPr>
          <p:nvPr userDrawn="1"/>
        </p:nvPicPr>
        <p:blipFill>
          <a:blip r:embed="rId3"/>
          <a:stretch>
            <a:fillRect/>
          </a:stretch>
        </p:blipFill>
        <p:spPr>
          <a:xfrm>
            <a:off x="12324298" y="3100841"/>
            <a:ext cx="1341929" cy="766926"/>
          </a:xfrm>
          <a:prstGeom prst="rect">
            <a:avLst/>
          </a:prstGeom>
        </p:spPr>
      </p:pic>
      <p:pic>
        <p:nvPicPr>
          <p:cNvPr id="26" name="Picture 25"/>
          <p:cNvPicPr>
            <a:picLocks noChangeAspect="1"/>
          </p:cNvPicPr>
          <p:nvPr userDrawn="1"/>
        </p:nvPicPr>
        <p:blipFill rotWithShape="1">
          <a:blip r:embed="rId4"/>
          <a:srcRect r="23219" b="82653"/>
          <a:stretch/>
        </p:blipFill>
        <p:spPr>
          <a:xfrm rot="5400000">
            <a:off x="12422524" y="1357968"/>
            <a:ext cx="2942083" cy="226146"/>
          </a:xfrm>
          <a:prstGeom prst="rect">
            <a:avLst/>
          </a:prstGeom>
        </p:spPr>
      </p:pic>
      <p:sp>
        <p:nvSpPr>
          <p:cNvPr id="27" name="Rectangle 26"/>
          <p:cNvSpPr/>
          <p:nvPr userDrawn="1"/>
        </p:nvSpPr>
        <p:spPr bwMode="auto">
          <a:xfrm>
            <a:off x="14006639" y="289512"/>
            <a:ext cx="221162" cy="294890"/>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0178682"/>
      </p:ext>
    </p:extLst>
  </p:cSld>
  <p:clrMap bg1="dk1" tx1="lt1" bg2="dk2" tx2="lt2" accent1="accent1" accent2="accent2" accent3="accent3" accent4="accent4" accent5="accent5" accent6="accent6" hlink="hlink" folHlink="folHlink"/>
  <p:sldLayoutIdLst>
    <p:sldLayoutId id="2147483916" r:id="rId1"/>
  </p:sldLayoutIdLst>
  <p:transition>
    <p:fade/>
  </p:transition>
  <p:txStyles>
    <p:titleStyle>
      <a:lvl1pPr algn="ctr" defTabSz="896354" rtl="0" eaLnBrk="1" latinLnBrk="0" hangingPunct="1">
        <a:lnSpc>
          <a:spcPct val="90000"/>
        </a:lnSpc>
        <a:spcBef>
          <a:spcPct val="0"/>
        </a:spcBef>
        <a:buNone/>
        <a:defRPr lang="en-US" sz="3921" b="0" kern="1200" cap="all" spc="-96"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None/>
        <a:tabLst/>
        <a:defRPr lang="en-US" sz="3529" kern="1200" spc="-96" baseline="0" dirty="0" smtClean="0">
          <a:gradFill>
            <a:gsLst>
              <a:gs pos="1250">
                <a:schemeClr val="tx1"/>
              </a:gs>
              <a:gs pos="99000">
                <a:schemeClr val="tx1"/>
              </a:gs>
            </a:gsLst>
            <a:lin ang="5400000" scaled="0"/>
          </a:gradFill>
          <a:latin typeface="+mn-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32832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1016103954"/>
      </p:ext>
    </p:extLst>
  </p:cSld>
  <p:clrMap bg1="lt1" tx1="dk1" bg2="lt2" tx2="dk2" accent1="accent1" accent2="accent2" accent3="accent3" accent4="accent4" accent5="accent5" accent6="accent6" hlink="hlink" folHlink="folHlink"/>
  <p:sldLayoutIdLst>
    <p:sldLayoutId id="2147483965" r:id="rId1"/>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2"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41"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1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8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55"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7882048"/>
      </p:ext>
    </p:extLst>
  </p:cSld>
  <p:clrMap bg1="lt1" tx1="dk1" bg2="lt2" tx2="dk2" accent1="accent1" accent2="accent2" accent3="accent3" accent4="accent4" accent5="accent5" accent6="accent6" hlink="hlink" folHlink="folHlink"/>
  <p:sldLayoutIdLst>
    <p:sldLayoutId id="214748397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89150194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66065" y="1187623"/>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70689"/>
      </p:ext>
    </p:extLst>
  </p:cSld>
  <p:clrMap bg1="lt1" tx1="dk1" bg2="lt2" tx2="dk2" accent1="accent1" accent2="accent2" accent3="accent3" accent4="accent4" accent5="accent5" accent6="accent6" hlink="hlink" folHlink="folHlink"/>
  <p:sldLayoutIdLst>
    <p:sldLayoutId id="2147484009" r:id="rId1"/>
    <p:sldLayoutId id="2147484010" r:id="rId2"/>
  </p:sldLayoutIdLst>
  <p:transition>
    <p:fade/>
  </p:transition>
  <p:hf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70" baseline="0">
          <a:gradFill>
            <a:gsLst>
              <a:gs pos="1250">
                <a:schemeClr val="tx1"/>
              </a:gs>
              <a:gs pos="100000">
                <a:schemeClr val="tx1"/>
              </a:gs>
            </a:gsLst>
            <a:lin ang="5400000" scaled="0"/>
          </a:gradFill>
          <a:latin typeface="+mj-lt"/>
          <a:ea typeface="+mn-ea"/>
          <a:cs typeface="+mn-cs"/>
        </a:defRPr>
      </a:lvl1pPr>
      <a:lvl2pPr marL="572869" marR="0" indent="-233274" algn="l" defTabSz="914016"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208"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798208" algn="l"/>
        </a:tabLst>
        <a:defRPr sz="2745" kern="1200" spc="0" baseline="0">
          <a:gradFill>
            <a:gsLst>
              <a:gs pos="1250">
                <a:schemeClr val="tx1"/>
              </a:gs>
              <a:gs pos="100000">
                <a:schemeClr val="tx1"/>
              </a:gs>
            </a:gsLst>
            <a:lin ang="5400000" scaled="0"/>
          </a:gradFill>
          <a:latin typeface="+mn-lt"/>
          <a:ea typeface="+mn-ea"/>
          <a:cs typeface="+mn-cs"/>
        </a:defRPr>
      </a:lvl3pPr>
      <a:lvl4pPr marL="1029896" marR="0" indent="-231686" algn="l" defTabSz="914016"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236"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1255236" algn="l"/>
        </a:tabLst>
        <a:defRPr sz="2353"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2073658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hyperlink" Target="https://channel9.msdn.com/events/Ignite/Microsoft-Ignite-Orlando-2017/BRK3016"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emf"/><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e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passwordguidance" TargetMode="External"/><Relationship Id="rId2" Type="http://schemas.openxmlformats.org/officeDocument/2006/relationships/hyperlink" Target="https://cloudblogs.microsoft.com/enterprisemobility/2018/03/05/azure-ad-and-adfs-best-practices-defending-against-password-spray-attacks/" TargetMode="External"/><Relationship Id="rId1" Type="http://schemas.openxmlformats.org/officeDocument/2006/relationships/slideLayout" Target="../slideLayouts/slideLayout15.xml"/><Relationship Id="rId4" Type="http://schemas.openxmlformats.org/officeDocument/2006/relationships/hyperlink" Target="https://channel9.msdn.com/events/Ignite/Microsoft-Ignite-Orlando-2017/BRK3016"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windows/access-protection/hello-for-business/hello-biometrics-in-enterprise" TargetMode="External"/><Relationship Id="rId13" Type="http://schemas.openxmlformats.org/officeDocument/2006/relationships/image" Target="../media/image71.png"/><Relationship Id="rId3" Type="http://schemas.openxmlformats.org/officeDocument/2006/relationships/image" Target="../media/image67.emf"/><Relationship Id="rId7" Type="http://schemas.openxmlformats.org/officeDocument/2006/relationships/hyperlink" Target="https://docs.microsoft.com/en-us/windows/access-protection/credential-guard/credential-guard" TargetMode="External"/><Relationship Id="rId12" Type="http://schemas.openxmlformats.org/officeDocument/2006/relationships/hyperlink" Target="https://products.office.com/en-US/exchange/online-email-threat-protection" TargetMode="External"/><Relationship Id="rId2" Type="http://schemas.openxmlformats.org/officeDocument/2006/relationships/notesSlide" Target="../notesSlides/notesSlide22.xml"/><Relationship Id="rId16" Type="http://schemas.openxmlformats.org/officeDocument/2006/relationships/image" Target="../media/image74.svg"/><Relationship Id="rId1" Type="http://schemas.openxmlformats.org/officeDocument/2006/relationships/slideLayout" Target="../slideLayouts/slideLayout18.xml"/><Relationship Id="rId6" Type="http://schemas.openxmlformats.org/officeDocument/2006/relationships/hyperlink" Target="https://docs.microsoft.com/en-us/azure/active-directory/active-directory-reporting-risk-events" TargetMode="External"/><Relationship Id="rId11" Type="http://schemas.openxmlformats.org/officeDocument/2006/relationships/hyperlink" Target="https://docs.microsoft.com/en-us/windows/threat-protection/windows-defender-antivirus/windows-defender-antivirus-in-windows-10" TargetMode="External"/><Relationship Id="rId5" Type="http://schemas.openxmlformats.org/officeDocument/2006/relationships/image" Target="../media/image70.png"/><Relationship Id="rId15" Type="http://schemas.openxmlformats.org/officeDocument/2006/relationships/image" Target="../media/image73.png"/><Relationship Id="rId10" Type="http://schemas.openxmlformats.org/officeDocument/2006/relationships/hyperlink" Target="https://docs.microsoft.com/en-us/windows/threat-protection/windows-defender-atp/windows-defender-advanced-threat-protection" TargetMode="External"/><Relationship Id="rId4" Type="http://schemas.openxmlformats.org/officeDocument/2006/relationships/image" Target="../media/image69.jpg"/><Relationship Id="rId9" Type="http://schemas.openxmlformats.org/officeDocument/2006/relationships/hyperlink" Target="https://docs.microsoft.com/en-us/windows/threat-protection/windows-defender-smartscreen/windows-defender-smartscreen-overview" TargetMode="External"/><Relationship Id="rId14" Type="http://schemas.openxmlformats.org/officeDocument/2006/relationships/image" Target="../media/image72.svg"/></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 TargetMode="External"/><Relationship Id="rId13" Type="http://schemas.openxmlformats.org/officeDocument/2006/relationships/image" Target="../media/image75.png"/><Relationship Id="rId3" Type="http://schemas.openxmlformats.org/officeDocument/2006/relationships/image" Target="../media/image67.emf"/><Relationship Id="rId7" Type="http://schemas.openxmlformats.org/officeDocument/2006/relationships/image" Target="../media/image72.svg"/><Relationship Id="rId12" Type="http://schemas.openxmlformats.org/officeDocument/2006/relationships/hyperlink" Target="https://docs.microsoft.com/en-us/windows/threat-protection/windows-defender-antivirus/windows-defender-antivirus-in-windows-10"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71.png"/><Relationship Id="rId11" Type="http://schemas.openxmlformats.org/officeDocument/2006/relationships/hyperlink" Target="https://docs.microsoft.com/en-us/windows/threat-protection/windows-defender-atp/windows-defender-advanced-threat-protection" TargetMode="External"/><Relationship Id="rId5" Type="http://schemas.openxmlformats.org/officeDocument/2006/relationships/image" Target="../media/image70.png"/><Relationship Id="rId15" Type="http://schemas.openxmlformats.org/officeDocument/2006/relationships/hyperlink" Target="https://docs.microsoft.com/en-us/azure-advanced-threat-protection/what-is-atp" TargetMode="External"/><Relationship Id="rId10" Type="http://schemas.openxmlformats.org/officeDocument/2006/relationships/hyperlink" Target="https://docs.microsoft.com/en-us/azure/multi-factor-authentication/" TargetMode="External"/><Relationship Id="rId4" Type="http://schemas.openxmlformats.org/officeDocument/2006/relationships/image" Target="../media/image69.jpg"/><Relationship Id="rId9" Type="http://schemas.openxmlformats.org/officeDocument/2006/relationships/hyperlink" Target="https://docs.microsoft.com/en-us/azure/active-directory/active-directory-identityprotection" TargetMode="External"/><Relationship Id="rId1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windows/threat-protection/windows-defender-antivirus/windows-defender-antivirus-in-windows-10" TargetMode="External"/><Relationship Id="rId3" Type="http://schemas.openxmlformats.org/officeDocument/2006/relationships/image" Target="../media/image69.jpg"/><Relationship Id="rId7" Type="http://schemas.openxmlformats.org/officeDocument/2006/relationships/hyperlink" Target="https://docs.microsoft.com/en-us/windows/threat-protection/windows-defender-atp/windows-defender-advanced-threat-protection"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72.svg"/><Relationship Id="rId11" Type="http://schemas.openxmlformats.org/officeDocument/2006/relationships/hyperlink" Target="https://docs.microsoft.com/en-us/azure-advanced-threat-protection/what-is-atp" TargetMode="External"/><Relationship Id="rId5" Type="http://schemas.openxmlformats.org/officeDocument/2006/relationships/image" Target="../media/image71.png"/><Relationship Id="rId10" Type="http://schemas.microsoft.com/office/2007/relationships/hdphoto" Target="../media/hdphoto1.wdp"/><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slide" Target="slide16.xml"/><Relationship Id="rId18" Type="http://schemas.openxmlformats.org/officeDocument/2006/relationships/image" Target="../media/image17.png"/><Relationship Id="rId26" Type="http://schemas.openxmlformats.org/officeDocument/2006/relationships/image" Target="../media/image190.png"/><Relationship Id="rId3" Type="http://schemas.openxmlformats.org/officeDocument/2006/relationships/image" Target="../media/image12.png"/><Relationship Id="rId21" Type="http://schemas.openxmlformats.org/officeDocument/2006/relationships/image" Target="../media/image18.png"/><Relationship Id="rId7" Type="http://schemas.openxmlformats.org/officeDocument/2006/relationships/slide" Target="slide11.xml"/><Relationship Id="rId12" Type="http://schemas.openxmlformats.org/officeDocument/2006/relationships/image" Target="../media/image15.png"/><Relationship Id="rId17" Type="http://schemas.openxmlformats.org/officeDocument/2006/relationships/image" Target="../media/image160.png"/><Relationship Id="rId25" Type="http://schemas.openxmlformats.org/officeDocument/2006/relationships/slide" Target="slide6.xml"/><Relationship Id="rId2" Type="http://schemas.openxmlformats.org/officeDocument/2006/relationships/notesSlide" Target="../notesSlides/notesSlide3.xml"/><Relationship Id="rId16" Type="http://schemas.openxmlformats.org/officeDocument/2006/relationships/slide" Target="slide17.xml"/><Relationship Id="rId20" Type="http://schemas.openxmlformats.org/officeDocument/2006/relationships/image" Target="../media/image170.png"/><Relationship Id="rId29" Type="http://schemas.openxmlformats.org/officeDocument/2006/relationships/image" Target="../media/image200.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40.png"/><Relationship Id="rId24" Type="http://schemas.openxmlformats.org/officeDocument/2006/relationships/image" Target="../media/image19.png"/><Relationship Id="rId32" Type="http://schemas.openxmlformats.org/officeDocument/2006/relationships/image" Target="../media/image210.png"/><Relationship Id="rId5" Type="http://schemas.openxmlformats.org/officeDocument/2006/relationships/image" Target="../media/image120.png"/><Relationship Id="rId15" Type="http://schemas.openxmlformats.org/officeDocument/2006/relationships/image" Target="../media/image16.png"/><Relationship Id="rId23" Type="http://schemas.openxmlformats.org/officeDocument/2006/relationships/image" Target="../media/image180.png"/><Relationship Id="rId28" Type="http://schemas.openxmlformats.org/officeDocument/2006/relationships/slide" Target="slide7.xml"/><Relationship Id="rId10" Type="http://schemas.openxmlformats.org/officeDocument/2006/relationships/slide" Target="slide10.xml"/><Relationship Id="rId19" Type="http://schemas.openxmlformats.org/officeDocument/2006/relationships/slide" Target="slide4.xml"/><Relationship Id="rId31" Type="http://schemas.openxmlformats.org/officeDocument/2006/relationships/slide" Target="slide8.xml"/><Relationship Id="rId4" Type="http://schemas.openxmlformats.org/officeDocument/2006/relationships/slide" Target="slide9.xml"/><Relationship Id="rId9" Type="http://schemas.openxmlformats.org/officeDocument/2006/relationships/image" Target="../media/image14.png"/><Relationship Id="rId14" Type="http://schemas.openxmlformats.org/officeDocument/2006/relationships/image" Target="../media/image150.png"/><Relationship Id="rId22" Type="http://schemas.openxmlformats.org/officeDocument/2006/relationships/slide" Target="slide5.xml"/><Relationship Id="rId27" Type="http://schemas.openxmlformats.org/officeDocument/2006/relationships/image" Target="../media/image20.png"/><Relationship Id="rId30"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http://aka.ms/securitystandards" TargetMode="External"/><Relationship Id="rId18" Type="http://schemas.openxmlformats.org/officeDocument/2006/relationships/image" Target="../media/image23.png"/><Relationship Id="rId3" Type="http://schemas.openxmlformats.org/officeDocument/2006/relationships/hyperlink" Target="http://aka.ms/SPAroadmap" TargetMode="External"/><Relationship Id="rId21" Type="http://schemas.openxmlformats.org/officeDocument/2006/relationships/hyperlink" Target="https://github.com/GoFetchAD/GoFetch" TargetMode="External"/><Relationship Id="rId7" Type="http://schemas.openxmlformats.org/officeDocument/2006/relationships/diagramData" Target="../diagrams/data1.xml"/><Relationship Id="rId12" Type="http://schemas.openxmlformats.org/officeDocument/2006/relationships/hyperlink" Target="http://aka.ms/cyber-services" TargetMode="External"/><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6.emf"/><Relationship Id="rId20" Type="http://schemas.openxmlformats.org/officeDocument/2006/relationships/hyperlink" Target="https://byt3bl33d3r.github.io/automating-the-empire-with-the-death-star-getting-domain-admin-with-a-push-of-a-button.html" TargetMode="External"/><Relationship Id="rId1" Type="http://schemas.openxmlformats.org/officeDocument/2006/relationships/slideLayout" Target="../slideLayouts/slideLayout18.xml"/><Relationship Id="rId6" Type="http://schemas.openxmlformats.org/officeDocument/2006/relationships/image" Target="../media/image29.png"/><Relationship Id="rId11" Type="http://schemas.microsoft.com/office/2007/relationships/diagramDrawing" Target="../diagrams/drawing1.xml"/><Relationship Id="rId5" Type="http://schemas.openxmlformats.org/officeDocument/2006/relationships/image" Target="../media/image28.png"/><Relationship Id="rId15" Type="http://schemas.openxmlformats.org/officeDocument/2006/relationships/image" Target="../media/image25.emf"/><Relationship Id="rId10" Type="http://schemas.openxmlformats.org/officeDocument/2006/relationships/diagramColors" Target="../diagrams/colors1.xml"/><Relationship Id="rId19"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diagramQuickStyle" Target="../diagrams/quickStyle1.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28.xml"/><Relationship Id="rId18"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image" Target="../media/image36.png"/><Relationship Id="rId7" Type="http://schemas.openxmlformats.org/officeDocument/2006/relationships/slide" Target="slide26.xml"/><Relationship Id="rId12" Type="http://schemas.openxmlformats.org/officeDocument/2006/relationships/image" Target="../media/image33.png"/><Relationship Id="rId17" Type="http://schemas.openxmlformats.org/officeDocument/2006/relationships/image" Target="../media/image340.png"/><Relationship Id="rId2" Type="http://schemas.openxmlformats.org/officeDocument/2006/relationships/notesSlide" Target="../notesSlides/notesSlide9.xml"/><Relationship Id="rId16" Type="http://schemas.openxmlformats.org/officeDocument/2006/relationships/slide" Target="slide23.xml"/><Relationship Id="rId20" Type="http://schemas.openxmlformats.org/officeDocument/2006/relationships/image" Target="../media/image350.png"/><Relationship Id="rId1" Type="http://schemas.openxmlformats.org/officeDocument/2006/relationships/slideLayout" Target="../slideLayouts/slideLayout19.xml"/><Relationship Id="rId6" Type="http://schemas.openxmlformats.org/officeDocument/2006/relationships/image" Target="../media/image31.png"/><Relationship Id="rId11" Type="http://schemas.openxmlformats.org/officeDocument/2006/relationships/image" Target="../media/image320.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360.png"/><Relationship Id="rId10" Type="http://schemas.openxmlformats.org/officeDocument/2006/relationships/slide" Target="slide27.xml"/><Relationship Id="rId19" Type="http://schemas.openxmlformats.org/officeDocument/2006/relationships/slide" Target="slide24.xml"/><Relationship Id="rId4" Type="http://schemas.openxmlformats.org/officeDocument/2006/relationships/image" Target="../media/image23.png"/><Relationship Id="rId9" Type="http://schemas.openxmlformats.org/officeDocument/2006/relationships/image" Target="../media/image32.png"/><Relationship Id="rId14" Type="http://schemas.openxmlformats.org/officeDocument/2006/relationships/image" Target="../media/image330.png"/><Relationship Id="rId22" Type="http://schemas.openxmlformats.org/officeDocument/2006/relationships/slide" Target="slide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1"/>
            <a:ext cx="9144000" cy="1107996"/>
          </a:xfrm>
        </p:spPr>
        <p:txBody>
          <a:bodyPr/>
          <a:lstStyle/>
          <a:p>
            <a:pPr>
              <a:spcAft>
                <a:spcPts val="600"/>
              </a:spcAft>
            </a:pPr>
            <a:r>
              <a:rPr lang="en-US" b="0">
                <a:latin typeface="+mn-lt"/>
              </a:rPr>
              <a:t>Microsoft CISO Workshop </a:t>
            </a:r>
            <a:br>
              <a:rPr lang="en-US"/>
            </a:br>
            <a:r>
              <a:rPr lang="en-US"/>
              <a:t>3 - Identity and Access Management</a:t>
            </a:r>
          </a:p>
        </p:txBody>
      </p:sp>
      <p:sp>
        <p:nvSpPr>
          <p:cNvPr id="5" name="Text Placeholder 4"/>
          <p:cNvSpPr>
            <a:spLocks noGrp="1"/>
          </p:cNvSpPr>
          <p:nvPr>
            <p:ph type="body" sz="quarter" idx="12"/>
          </p:nvPr>
        </p:nvSpPr>
        <p:spPr>
          <a:xfrm>
            <a:off x="584200" y="3962401"/>
            <a:ext cx="6628130" cy="615553"/>
          </a:xfrm>
        </p:spPr>
        <p:txBody>
          <a:bodyPr vert="horz" wrap="square" lIns="0" tIns="0" rIns="0" bIns="0" rtlCol="0" anchor="t">
            <a:spAutoFit/>
          </a:bodyPr>
          <a:lstStyle/>
          <a:p>
            <a:endParaRPr lang="en-US" dirty="0"/>
          </a:p>
          <a:p>
            <a:r>
              <a:rPr lang="en-US" dirty="0"/>
              <a:t>Microsoft Cybersecurity Solutions Group</a:t>
            </a:r>
          </a:p>
        </p:txBody>
      </p:sp>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Eye">
            <a:extLst>
              <a:ext uri="{FF2B5EF4-FFF2-40B4-BE49-F238E27FC236}">
                <a16:creationId xmlns:a16="http://schemas.microsoft.com/office/drawing/2014/main" id="{06FAC0FE-C80B-4B55-BCF7-58C6D9500D60}"/>
              </a:ext>
            </a:extLst>
          </p:cNvPr>
          <p:cNvSpPr>
            <a:spLocks noChangeAspect="1" noEditPoints="1"/>
          </p:cNvSpPr>
          <p:nvPr/>
        </p:nvSpPr>
        <p:spPr bwMode="auto">
          <a:xfrm>
            <a:off x="9074148" y="2963185"/>
            <a:ext cx="1308102" cy="72222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
        <p:nvSpPr>
          <p:cNvPr id="2" name="Rectangle 1">
            <a:extLst>
              <a:ext uri="{FF2B5EF4-FFF2-40B4-BE49-F238E27FC236}">
                <a16:creationId xmlns:a16="http://schemas.microsoft.com/office/drawing/2014/main" id="{BA12BEA3-23B7-44B7-A596-872CBD4756E3}"/>
              </a:ext>
            </a:extLst>
          </p:cNvPr>
          <p:cNvSpPr/>
          <p:nvPr/>
        </p:nvSpPr>
        <p:spPr bwMode="auto">
          <a:xfrm>
            <a:off x="9274809" y="3569062"/>
            <a:ext cx="906780" cy="436143"/>
          </a:xfrm>
          <a:custGeom>
            <a:avLst/>
            <a:gdLst>
              <a:gd name="connsiteX0" fmla="*/ 0 w 906780"/>
              <a:gd name="connsiteY0" fmla="*/ 0 h 906780"/>
              <a:gd name="connsiteX1" fmla="*/ 906780 w 906780"/>
              <a:gd name="connsiteY1" fmla="*/ 0 h 906780"/>
              <a:gd name="connsiteX2" fmla="*/ 906780 w 906780"/>
              <a:gd name="connsiteY2" fmla="*/ 906780 h 906780"/>
              <a:gd name="connsiteX3" fmla="*/ 0 w 906780"/>
              <a:gd name="connsiteY3" fmla="*/ 906780 h 906780"/>
              <a:gd name="connsiteX4" fmla="*/ 0 w 906780"/>
              <a:gd name="connsiteY4" fmla="*/ 0 h 906780"/>
              <a:gd name="connsiteX0" fmla="*/ 0 w 906780"/>
              <a:gd name="connsiteY0" fmla="*/ 2119 h 908899"/>
              <a:gd name="connsiteX1" fmla="*/ 563880 w 906780"/>
              <a:gd name="connsiteY1" fmla="*/ 0 h 908899"/>
              <a:gd name="connsiteX2" fmla="*/ 906780 w 906780"/>
              <a:gd name="connsiteY2" fmla="*/ 2119 h 908899"/>
              <a:gd name="connsiteX3" fmla="*/ 906780 w 906780"/>
              <a:gd name="connsiteY3" fmla="*/ 908899 h 908899"/>
              <a:gd name="connsiteX4" fmla="*/ 0 w 906780"/>
              <a:gd name="connsiteY4" fmla="*/ 908899 h 908899"/>
              <a:gd name="connsiteX5" fmla="*/ 0 w 906780"/>
              <a:gd name="connsiteY5" fmla="*/ 2119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5" fmla="*/ 655320 w 906780"/>
              <a:gd name="connsiteY5" fmla="*/ 91440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0" fmla="*/ 906780 w 906780"/>
              <a:gd name="connsiteY0" fmla="*/ 0 h 906780"/>
              <a:gd name="connsiteX1" fmla="*/ 906780 w 906780"/>
              <a:gd name="connsiteY1" fmla="*/ 906780 h 906780"/>
              <a:gd name="connsiteX2" fmla="*/ 0 w 906780"/>
              <a:gd name="connsiteY2" fmla="*/ 906780 h 906780"/>
              <a:gd name="connsiteX3" fmla="*/ 0 w 906780"/>
              <a:gd name="connsiteY3" fmla="*/ 0 h 906780"/>
            </a:gdLst>
            <a:ahLst/>
            <a:cxnLst>
              <a:cxn ang="0">
                <a:pos x="connsiteX0" y="connsiteY0"/>
              </a:cxn>
              <a:cxn ang="0">
                <a:pos x="connsiteX1" y="connsiteY1"/>
              </a:cxn>
              <a:cxn ang="0">
                <a:pos x="connsiteX2" y="connsiteY2"/>
              </a:cxn>
              <a:cxn ang="0">
                <a:pos x="connsiteX3" y="connsiteY3"/>
              </a:cxn>
            </a:cxnLst>
            <a:rect l="l" t="t" r="r" b="b"/>
            <a:pathLst>
              <a:path w="906780" h="906780">
                <a:moveTo>
                  <a:pt x="906780" y="0"/>
                </a:moveTo>
                <a:lnTo>
                  <a:pt x="906780" y="906780"/>
                </a:lnTo>
                <a:lnTo>
                  <a:pt x="0" y="906780"/>
                </a:lnTo>
                <a:lnTo>
                  <a:pt x="0" y="0"/>
                </a:lnTo>
              </a:path>
            </a:pathLst>
          </a:cu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nvGrpSpPr>
          <p:cNvPr id="11" name="Group 10">
            <a:extLst>
              <a:ext uri="{FF2B5EF4-FFF2-40B4-BE49-F238E27FC236}">
                <a16:creationId xmlns:a16="http://schemas.microsoft.com/office/drawing/2014/main" id="{071228D7-3E92-4775-9B16-59A324CE48BA}"/>
              </a:ext>
            </a:extLst>
          </p:cNvPr>
          <p:cNvGrpSpPr/>
          <p:nvPr/>
        </p:nvGrpSpPr>
        <p:grpSpPr>
          <a:xfrm>
            <a:off x="9420507" y="2486659"/>
            <a:ext cx="606892" cy="605877"/>
            <a:chOff x="9417312" y="2339073"/>
            <a:chExt cx="602988" cy="601980"/>
          </a:xfrm>
        </p:grpSpPr>
        <p:sp>
          <p:nvSpPr>
            <p:cNvPr id="3" name="Arc 2">
              <a:extLst>
                <a:ext uri="{FF2B5EF4-FFF2-40B4-BE49-F238E27FC236}">
                  <a16:creationId xmlns:a16="http://schemas.microsoft.com/office/drawing/2014/main" id="{9B1F5426-B5A1-4DF5-9E80-748A7B06F58E}"/>
                </a:ext>
              </a:extLst>
            </p:cNvPr>
            <p:cNvSpPr/>
            <p:nvPr/>
          </p:nvSpPr>
          <p:spPr>
            <a:xfrm>
              <a:off x="9417312" y="2339073"/>
              <a:ext cx="601980" cy="601980"/>
            </a:xfrm>
            <a:prstGeom prst="arc">
              <a:avLst>
                <a:gd name="adj1" fmla="val 10791267"/>
                <a:gd name="adj2" fmla="val 0"/>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gradFill>
                  <a:gsLst>
                    <a:gs pos="0">
                      <a:srgbClr val="505050"/>
                    </a:gs>
                    <a:gs pos="100000">
                      <a:srgbClr val="505050"/>
                    </a:gs>
                  </a:gsLst>
                </a:gradFill>
                <a:latin typeface="Segoe UI"/>
              </a:endParaRPr>
            </a:p>
          </p:txBody>
        </p:sp>
        <p:cxnSp>
          <p:nvCxnSpPr>
            <p:cNvPr id="9" name="Straight Connector 8">
              <a:extLst>
                <a:ext uri="{FF2B5EF4-FFF2-40B4-BE49-F238E27FC236}">
                  <a16:creationId xmlns:a16="http://schemas.microsoft.com/office/drawing/2014/main" id="{462E0BE3-C94B-4E5A-A065-695B93232792}"/>
                </a:ext>
              </a:extLst>
            </p:cNvPr>
            <p:cNvCxnSpPr>
              <a:cxnSpLocks/>
            </p:cNvCxnSpPr>
            <p:nvPr/>
          </p:nvCxnSpPr>
          <p:spPr>
            <a:xfrm>
              <a:off x="10020300" y="2697480"/>
              <a:ext cx="0" cy="115054"/>
            </a:xfrm>
            <a:prstGeom prst="line">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7135318-CC10-41E3-8666-D4936F606D1F}"/>
              </a:ext>
            </a:extLst>
          </p:cNvPr>
          <p:cNvGrpSpPr/>
          <p:nvPr/>
        </p:nvGrpSpPr>
        <p:grpSpPr>
          <a:xfrm rot="5400000">
            <a:off x="6951570" y="2314803"/>
            <a:ext cx="477783" cy="2215030"/>
            <a:chOff x="5294907" y="1332980"/>
            <a:chExt cx="477783" cy="2215030"/>
          </a:xfrm>
        </p:grpSpPr>
        <p:cxnSp>
          <p:nvCxnSpPr>
            <p:cNvPr id="65" name="Straight Connector 64">
              <a:extLst>
                <a:ext uri="{FF2B5EF4-FFF2-40B4-BE49-F238E27FC236}">
                  <a16:creationId xmlns:a16="http://schemas.microsoft.com/office/drawing/2014/main" id="{D1136242-7F1A-4CDC-B8DF-7CDED91E6E0B}"/>
                </a:ext>
              </a:extLst>
            </p:cNvPr>
            <p:cNvCxnSpPr>
              <a:cxnSpLocks/>
              <a:stCxn id="30" idx="2"/>
              <a:endCxn id="66" idx="0"/>
            </p:cNvCxnSpPr>
            <p:nvPr/>
          </p:nvCxnSpPr>
          <p:spPr>
            <a:xfrm rot="16200000" flipH="1">
              <a:off x="5433070" y="2300928"/>
              <a:ext cx="1404" cy="277729"/>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11CD605-0642-4322-A1EA-426E7BA8A1CC}"/>
                </a:ext>
              </a:extLst>
            </p:cNvPr>
            <p:cNvSpPr txBox="1"/>
            <p:nvPr/>
          </p:nvSpPr>
          <p:spPr>
            <a:xfrm rot="16200000">
              <a:off x="4565148" y="2340467"/>
              <a:ext cx="2215030"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End-user Promise</a:t>
              </a:r>
            </a:p>
          </p:txBody>
        </p:sp>
      </p:grpSp>
      <p:sp>
        <p:nvSpPr>
          <p:cNvPr id="2" name="Title 1">
            <a:extLst>
              <a:ext uri="{FF2B5EF4-FFF2-40B4-BE49-F238E27FC236}">
                <a16:creationId xmlns:a16="http://schemas.microsoft.com/office/drawing/2014/main" id="{8CCC2FF5-A55D-444D-B397-F64030093405}"/>
              </a:ext>
            </a:extLst>
          </p:cNvPr>
          <p:cNvSpPr>
            <a:spLocks noGrp="1"/>
          </p:cNvSpPr>
          <p:nvPr>
            <p:ph type="title"/>
          </p:nvPr>
        </p:nvSpPr>
        <p:spPr>
          <a:xfrm>
            <a:off x="588263" y="457201"/>
            <a:ext cx="11121956" cy="984885"/>
          </a:xfrm>
        </p:spPr>
        <p:txBody>
          <a:bodyPr/>
          <a:lstStyle/>
          <a:p>
            <a:r>
              <a:rPr lang="en-US"/>
              <a:t>Eliminate Passwords </a:t>
            </a:r>
            <a:r>
              <a:rPr lang="en-US" sz="2800" b="0">
                <a:latin typeface="+mn-lt"/>
              </a:rPr>
              <a:t>through strong and multifactor authentication</a:t>
            </a:r>
          </a:p>
        </p:txBody>
      </p:sp>
      <p:sp>
        <p:nvSpPr>
          <p:cNvPr id="7" name="TextBox 6">
            <a:extLst>
              <a:ext uri="{FF2B5EF4-FFF2-40B4-BE49-F238E27FC236}">
                <a16:creationId xmlns:a16="http://schemas.microsoft.com/office/drawing/2014/main" id="{D55EBCF1-E248-4198-9354-C9ACBBBD33FE}"/>
              </a:ext>
            </a:extLst>
          </p:cNvPr>
          <p:cNvSpPr txBox="1"/>
          <p:nvPr/>
        </p:nvSpPr>
        <p:spPr>
          <a:xfrm>
            <a:off x="651953" y="1486916"/>
            <a:ext cx="4002571" cy="307777"/>
          </a:xfrm>
          <a:prstGeom prst="rect">
            <a:avLst/>
          </a:prstGeom>
          <a:noFill/>
        </p:spPr>
        <p:txBody>
          <a:bodyPr wrap="none" lIns="0" tIns="0" rIns="0" bIns="0" rtlCol="0">
            <a:spAutoFit/>
          </a:bodyPr>
          <a:lstStyle/>
          <a:p>
            <a:r>
              <a:rPr lang="en-US" sz="2000">
                <a:gradFill>
                  <a:gsLst>
                    <a:gs pos="1250">
                      <a:schemeClr val="tx1"/>
                    </a:gs>
                    <a:gs pos="100000">
                      <a:schemeClr val="tx1"/>
                    </a:gs>
                  </a:gsLst>
                  <a:lin ang="5400000" scaled="0"/>
                </a:gradFill>
              </a:rPr>
              <a:t>Approach to a Password-less World</a:t>
            </a:r>
          </a:p>
        </p:txBody>
      </p:sp>
      <p:cxnSp>
        <p:nvCxnSpPr>
          <p:cNvPr id="16" name="Straight Connector 15">
            <a:extLst>
              <a:ext uri="{FF2B5EF4-FFF2-40B4-BE49-F238E27FC236}">
                <a16:creationId xmlns:a16="http://schemas.microsoft.com/office/drawing/2014/main" id="{0E893A89-03C5-403B-B7FF-1EF224FC8A33}"/>
              </a:ext>
            </a:extLst>
          </p:cNvPr>
          <p:cNvCxnSpPr>
            <a:cxnSpLocks/>
          </p:cNvCxnSpPr>
          <p:nvPr/>
        </p:nvCxnSpPr>
        <p:spPr>
          <a:xfrm>
            <a:off x="331412" y="3924758"/>
            <a:ext cx="11405091" cy="0"/>
          </a:xfrm>
          <a:prstGeom prst="line">
            <a:avLst/>
          </a:prstGeom>
          <a:ln w="38100">
            <a:solidFill>
              <a:schemeClr val="tx2"/>
            </a:solidFill>
            <a:headEnd type="oval" w="med" len="med"/>
            <a:tailEnd type="arrow" w="med" len="s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69585C-4708-48C2-B464-79B84DB0DA3E}"/>
              </a:ext>
            </a:extLst>
          </p:cNvPr>
          <p:cNvCxnSpPr>
            <a:cxnSpLocks/>
          </p:cNvCxnSpPr>
          <p:nvPr/>
        </p:nvCxnSpPr>
        <p:spPr>
          <a:xfrm>
            <a:off x="3417006" y="2967982"/>
            <a:ext cx="0"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4B11AA1-4A95-44C4-B646-773FA194A01D}"/>
              </a:ext>
            </a:extLst>
          </p:cNvPr>
          <p:cNvCxnSpPr>
            <a:cxnSpLocks/>
          </p:cNvCxnSpPr>
          <p:nvPr/>
        </p:nvCxnSpPr>
        <p:spPr>
          <a:xfrm>
            <a:off x="8805382" y="2967982"/>
            <a:ext cx="1"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2" name="Group 21">
            <a:extLst>
              <a:ext uri="{FF2B5EF4-FFF2-40B4-BE49-F238E27FC236}">
                <a16:creationId xmlns:a16="http://schemas.microsoft.com/office/drawing/2014/main" id="{C7F0654F-306E-4EB1-A9CA-CB2C76990672}"/>
              </a:ext>
            </a:extLst>
          </p:cNvPr>
          <p:cNvGrpSpPr/>
          <p:nvPr/>
        </p:nvGrpSpPr>
        <p:grpSpPr>
          <a:xfrm>
            <a:off x="617759" y="2151052"/>
            <a:ext cx="2338508" cy="1032374"/>
            <a:chOff x="523840" y="2239319"/>
            <a:chExt cx="2338508" cy="1032374"/>
          </a:xfrm>
        </p:grpSpPr>
        <p:sp>
          <p:nvSpPr>
            <p:cNvPr id="14" name="TextBox 13">
              <a:extLst>
                <a:ext uri="{FF2B5EF4-FFF2-40B4-BE49-F238E27FC236}">
                  <a16:creationId xmlns:a16="http://schemas.microsoft.com/office/drawing/2014/main" id="{F354E4B3-55EC-46C9-9498-289D5C41D56D}"/>
                </a:ext>
              </a:extLst>
            </p:cNvPr>
            <p:cNvSpPr txBox="1"/>
            <p:nvPr/>
          </p:nvSpPr>
          <p:spPr>
            <a:xfrm>
              <a:off x="689828" y="2440696"/>
              <a:ext cx="2172520"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Develop and Deploy </a:t>
              </a:r>
              <a:r>
                <a:rPr lang="en-US" sz="1400">
                  <a:gradFill>
                    <a:gsLst>
                      <a:gs pos="1250">
                        <a:schemeClr val="tx1"/>
                      </a:gs>
                      <a:gs pos="100000">
                        <a:schemeClr val="tx1"/>
                      </a:gs>
                    </a:gsLst>
                    <a:lin ang="5400000" scaled="0"/>
                  </a:gradFill>
                </a:rPr>
                <a:t>password-replacement offerings</a:t>
              </a:r>
            </a:p>
          </p:txBody>
        </p:sp>
        <p:sp>
          <p:nvSpPr>
            <p:cNvPr id="19" name="Oval 18">
              <a:extLst>
                <a:ext uri="{FF2B5EF4-FFF2-40B4-BE49-F238E27FC236}">
                  <a16:creationId xmlns:a16="http://schemas.microsoft.com/office/drawing/2014/main" id="{7EDE6E0E-EFAF-4C24-9FBB-CA13F60D6B03}"/>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1</a:t>
              </a:r>
            </a:p>
          </p:txBody>
        </p:sp>
      </p:grpSp>
      <p:cxnSp>
        <p:nvCxnSpPr>
          <p:cNvPr id="23" name="Straight Connector 22">
            <a:extLst>
              <a:ext uri="{FF2B5EF4-FFF2-40B4-BE49-F238E27FC236}">
                <a16:creationId xmlns:a16="http://schemas.microsoft.com/office/drawing/2014/main" id="{C06C0F2B-A76D-4D72-8ACE-49586A6BA6C3}"/>
              </a:ext>
            </a:extLst>
          </p:cNvPr>
          <p:cNvCxnSpPr>
            <a:cxnSpLocks/>
          </p:cNvCxnSpPr>
          <p:nvPr/>
        </p:nvCxnSpPr>
        <p:spPr>
          <a:xfrm>
            <a:off x="800639"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E320AE58-307E-4973-8E7A-008FD40057BA}"/>
              </a:ext>
            </a:extLst>
          </p:cNvPr>
          <p:cNvGrpSpPr/>
          <p:nvPr/>
        </p:nvGrpSpPr>
        <p:grpSpPr>
          <a:xfrm>
            <a:off x="3234126" y="2151052"/>
            <a:ext cx="2338508" cy="816930"/>
            <a:chOff x="523840" y="2239319"/>
            <a:chExt cx="2338508" cy="816930"/>
          </a:xfrm>
        </p:grpSpPr>
        <p:sp>
          <p:nvSpPr>
            <p:cNvPr id="27" name="TextBox 26">
              <a:extLst>
                <a:ext uri="{FF2B5EF4-FFF2-40B4-BE49-F238E27FC236}">
                  <a16:creationId xmlns:a16="http://schemas.microsoft.com/office/drawing/2014/main" id="{2EEF13F4-D67A-4BAB-8F5B-A79EE06981D0}"/>
                </a:ext>
              </a:extLst>
            </p:cNvPr>
            <p:cNvSpPr txBox="1"/>
            <p:nvPr/>
          </p:nvSpPr>
          <p:spPr>
            <a:xfrm>
              <a:off x="689828" y="2440696"/>
              <a:ext cx="2172520"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Reduce</a:t>
              </a:r>
              <a:r>
                <a:rPr lang="en-US" sz="1400">
                  <a:gradFill>
                    <a:gsLst>
                      <a:gs pos="1250">
                        <a:schemeClr val="tx1"/>
                      </a:gs>
                      <a:gs pos="100000">
                        <a:schemeClr val="tx1"/>
                      </a:gs>
                    </a:gsLst>
                    <a:lin ang="5400000" scaled="0"/>
                  </a:gradFill>
                </a:rPr>
                <a:t> user-visible password surface area</a:t>
              </a:r>
            </a:p>
          </p:txBody>
        </p:sp>
        <p:sp>
          <p:nvSpPr>
            <p:cNvPr id="28" name="Oval 27">
              <a:extLst>
                <a:ext uri="{FF2B5EF4-FFF2-40B4-BE49-F238E27FC236}">
                  <a16:creationId xmlns:a16="http://schemas.microsoft.com/office/drawing/2014/main" id="{F4D05717-E936-4DF1-B532-993CBC570EAD}"/>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9" name="Group 28">
            <a:extLst>
              <a:ext uri="{FF2B5EF4-FFF2-40B4-BE49-F238E27FC236}">
                <a16:creationId xmlns:a16="http://schemas.microsoft.com/office/drawing/2014/main" id="{6886AC66-10C9-41F5-8ADA-37E359AAE43A}"/>
              </a:ext>
            </a:extLst>
          </p:cNvPr>
          <p:cNvGrpSpPr/>
          <p:nvPr/>
        </p:nvGrpSpPr>
        <p:grpSpPr>
          <a:xfrm>
            <a:off x="5850493" y="2151052"/>
            <a:ext cx="2516759" cy="1032374"/>
            <a:chOff x="523840" y="2239319"/>
            <a:chExt cx="2516759" cy="1032374"/>
          </a:xfrm>
        </p:grpSpPr>
        <p:sp>
          <p:nvSpPr>
            <p:cNvPr id="30" name="TextBox 29">
              <a:extLst>
                <a:ext uri="{FF2B5EF4-FFF2-40B4-BE49-F238E27FC236}">
                  <a16:creationId xmlns:a16="http://schemas.microsoft.com/office/drawing/2014/main" id="{7106A656-D158-428D-B4D6-C55B75AFEA04}"/>
                </a:ext>
              </a:extLst>
            </p:cNvPr>
            <p:cNvSpPr txBox="1"/>
            <p:nvPr/>
          </p:nvSpPr>
          <p:spPr>
            <a:xfrm>
              <a:off x="689827" y="2440696"/>
              <a:ext cx="2350772"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Transition</a:t>
              </a:r>
              <a:r>
                <a:rPr lang="en-US" sz="1400">
                  <a:gradFill>
                    <a:gsLst>
                      <a:gs pos="1250">
                        <a:schemeClr val="tx1"/>
                      </a:gs>
                      <a:gs pos="100000">
                        <a:schemeClr val="tx1"/>
                      </a:gs>
                    </a:gsLst>
                    <a:lin ang="5400000" scaled="0"/>
                  </a:gradFill>
                </a:rPr>
                <a:t> users to using strong authentication instead of passwords</a:t>
              </a:r>
            </a:p>
          </p:txBody>
        </p:sp>
        <p:sp>
          <p:nvSpPr>
            <p:cNvPr id="31" name="Oval 30">
              <a:extLst>
                <a:ext uri="{FF2B5EF4-FFF2-40B4-BE49-F238E27FC236}">
                  <a16:creationId xmlns:a16="http://schemas.microsoft.com/office/drawing/2014/main" id="{19831799-1721-44AD-A21F-2FE055CDC92C}"/>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3</a:t>
              </a:r>
            </a:p>
          </p:txBody>
        </p:sp>
      </p:grpSp>
      <p:cxnSp>
        <p:nvCxnSpPr>
          <p:cNvPr id="37" name="Straight Connector 36">
            <a:extLst>
              <a:ext uri="{FF2B5EF4-FFF2-40B4-BE49-F238E27FC236}">
                <a16:creationId xmlns:a16="http://schemas.microsoft.com/office/drawing/2014/main" id="{F1B10BBF-932F-4FE2-8378-72D48E129E7C}"/>
              </a:ext>
            </a:extLst>
          </p:cNvPr>
          <p:cNvCxnSpPr>
            <a:cxnSpLocks/>
          </p:cNvCxnSpPr>
          <p:nvPr/>
        </p:nvCxnSpPr>
        <p:spPr>
          <a:xfrm>
            <a:off x="6047691"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935B807A-4DCF-4009-986E-D355C5AEF049}"/>
              </a:ext>
            </a:extLst>
          </p:cNvPr>
          <p:cNvGrpSpPr/>
          <p:nvPr/>
        </p:nvGrpSpPr>
        <p:grpSpPr>
          <a:xfrm>
            <a:off x="5631627" y="1615570"/>
            <a:ext cx="215444" cy="2308393"/>
            <a:chOff x="5572635" y="1939165"/>
            <a:chExt cx="215444" cy="2308393"/>
          </a:xfrm>
        </p:grpSpPr>
        <p:cxnSp>
          <p:nvCxnSpPr>
            <p:cNvPr id="47" name="Straight Connector 46">
              <a:extLst>
                <a:ext uri="{FF2B5EF4-FFF2-40B4-BE49-F238E27FC236}">
                  <a16:creationId xmlns:a16="http://schemas.microsoft.com/office/drawing/2014/main" id="{79FDB210-C016-43C6-BB92-4EEBDD217C7C}"/>
                </a:ext>
              </a:extLst>
            </p:cNvPr>
            <p:cNvCxnSpPr>
              <a:cxnSpLocks/>
              <a:stCxn id="44" idx="1"/>
            </p:cNvCxnSpPr>
            <p:nvPr/>
          </p:nvCxnSpPr>
          <p:spPr>
            <a:xfrm>
              <a:off x="5680357" y="2589471"/>
              <a:ext cx="0" cy="1658087"/>
            </a:xfrm>
            <a:prstGeom prst="line">
              <a:avLst/>
            </a:prstGeom>
            <a:ln w="19050">
              <a:solidFill>
                <a:schemeClr val="tx1">
                  <a:lumMod val="75000"/>
                  <a:lumOff val="2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87EBA7-0DCD-423B-B01F-9842CDD863EB}"/>
                </a:ext>
              </a:extLst>
            </p:cNvPr>
            <p:cNvSpPr txBox="1"/>
            <p:nvPr/>
          </p:nvSpPr>
          <p:spPr>
            <a:xfrm rot="16200000">
              <a:off x="5355204" y="2156596"/>
              <a:ext cx="650306" cy="215444"/>
            </a:xfrm>
            <a:prstGeom prst="rect">
              <a:avLst/>
            </a:prstGeom>
            <a:noFill/>
          </p:spPr>
          <p:txBody>
            <a:bodyPr wrap="none" lIns="91440" tIns="0" rIns="91440" bIns="0" rtlCol="0">
              <a:spAutoFit/>
            </a:bodyPr>
            <a:lstStyle/>
            <a:p>
              <a:r>
                <a:rPr lang="en-US" sz="1400">
                  <a:gradFill>
                    <a:gsLst>
                      <a:gs pos="1250">
                        <a:schemeClr val="tx1"/>
                      </a:gs>
                      <a:gs pos="100000">
                        <a:schemeClr val="tx1"/>
                      </a:gs>
                    </a:gsLst>
                    <a:lin ang="5400000" scaled="0"/>
                  </a:gradFill>
                </a:rPr>
                <a:t>Today</a:t>
              </a:r>
            </a:p>
          </p:txBody>
        </p:sp>
      </p:grpSp>
      <p:grpSp>
        <p:nvGrpSpPr>
          <p:cNvPr id="55" name="Group 54">
            <a:extLst>
              <a:ext uri="{FF2B5EF4-FFF2-40B4-BE49-F238E27FC236}">
                <a16:creationId xmlns:a16="http://schemas.microsoft.com/office/drawing/2014/main" id="{AE1B4800-5E87-46CB-968A-BB7515AA95EA}"/>
              </a:ext>
            </a:extLst>
          </p:cNvPr>
          <p:cNvGrpSpPr/>
          <p:nvPr/>
        </p:nvGrpSpPr>
        <p:grpSpPr>
          <a:xfrm rot="5400000">
            <a:off x="9466446" y="2237256"/>
            <a:ext cx="1001166" cy="2157963"/>
            <a:chOff x="4524515" y="1410595"/>
            <a:chExt cx="1001166" cy="2157963"/>
          </a:xfrm>
        </p:grpSpPr>
        <p:cxnSp>
          <p:nvCxnSpPr>
            <p:cNvPr id="56" name="Straight Connector 55">
              <a:extLst>
                <a:ext uri="{FF2B5EF4-FFF2-40B4-BE49-F238E27FC236}">
                  <a16:creationId xmlns:a16="http://schemas.microsoft.com/office/drawing/2014/main" id="{61052660-1268-4574-8991-0E7DE26FB511}"/>
                </a:ext>
              </a:extLst>
            </p:cNvPr>
            <p:cNvCxnSpPr>
              <a:cxnSpLocks/>
              <a:stCxn id="33" idx="2"/>
              <a:endCxn id="57" idx="0"/>
            </p:cNvCxnSpPr>
            <p:nvPr/>
          </p:nvCxnSpPr>
          <p:spPr>
            <a:xfrm rot="16200000" flipH="1">
              <a:off x="4924926" y="2088875"/>
              <a:ext cx="289" cy="801112"/>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5B7E8FD-254A-440B-AE44-15E9348542E1}"/>
                </a:ext>
              </a:extLst>
            </p:cNvPr>
            <p:cNvSpPr txBox="1"/>
            <p:nvPr/>
          </p:nvSpPr>
          <p:spPr>
            <a:xfrm rot="16200000">
              <a:off x="4346672" y="2389549"/>
              <a:ext cx="2157963"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Security Promise</a:t>
              </a:r>
            </a:p>
          </p:txBody>
        </p:sp>
      </p:grpSp>
      <p:grpSp>
        <p:nvGrpSpPr>
          <p:cNvPr id="83" name="Group 82">
            <a:extLst>
              <a:ext uri="{FF2B5EF4-FFF2-40B4-BE49-F238E27FC236}">
                <a16:creationId xmlns:a16="http://schemas.microsoft.com/office/drawing/2014/main" id="{A78BBCB4-1C0D-40CA-8B5E-1986694378EA}"/>
              </a:ext>
            </a:extLst>
          </p:cNvPr>
          <p:cNvGrpSpPr/>
          <p:nvPr/>
        </p:nvGrpSpPr>
        <p:grpSpPr>
          <a:xfrm>
            <a:off x="651952" y="4146469"/>
            <a:ext cx="10401878" cy="837119"/>
            <a:chOff x="651952" y="4451125"/>
            <a:chExt cx="10401878" cy="837119"/>
          </a:xfrm>
        </p:grpSpPr>
        <p:sp>
          <p:nvSpPr>
            <p:cNvPr id="79" name="TextBox 78">
              <a:extLst>
                <a:ext uri="{FF2B5EF4-FFF2-40B4-BE49-F238E27FC236}">
                  <a16:creationId xmlns:a16="http://schemas.microsoft.com/office/drawing/2014/main" id="{AFE86927-DA79-4BD8-9713-07429C5C5752}"/>
                </a:ext>
              </a:extLst>
            </p:cNvPr>
            <p:cNvSpPr txBox="1"/>
            <p:nvPr/>
          </p:nvSpPr>
          <p:spPr>
            <a:xfrm>
              <a:off x="651952" y="4451125"/>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Windows Hello for Business</a:t>
              </a:r>
            </a:p>
            <a:p>
              <a:r>
                <a:rPr lang="en-US" sz="1400">
                  <a:gradFill>
                    <a:gsLst>
                      <a:gs pos="1250">
                        <a:schemeClr val="tx1"/>
                      </a:gs>
                      <a:gs pos="100000">
                        <a:schemeClr val="tx1"/>
                      </a:gs>
                    </a:gsLst>
                    <a:lin ang="5400000" scaled="0"/>
                  </a:gradFill>
                </a:rPr>
                <a:t>Available on all Windows 10 Machines today with improvements coming in RS4 and RS5</a:t>
              </a:r>
            </a:p>
          </p:txBody>
        </p:sp>
        <p:sp>
          <p:nvSpPr>
            <p:cNvPr id="80" name="Laptop_E770">
              <a:extLst>
                <a:ext uri="{FF2B5EF4-FFF2-40B4-BE49-F238E27FC236}">
                  <a16:creationId xmlns:a16="http://schemas.microsoft.com/office/drawing/2014/main" id="{553F5F58-889D-4154-91D1-368EB63BE9C1}"/>
                </a:ext>
              </a:extLst>
            </p:cNvPr>
            <p:cNvSpPr>
              <a:spLocks noChangeAspect="1" noEditPoints="1"/>
            </p:cNvSpPr>
            <p:nvPr/>
          </p:nvSpPr>
          <p:spPr bwMode="auto">
            <a:xfrm>
              <a:off x="830135" y="4644059"/>
              <a:ext cx="674200" cy="4498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ingerprint_E928">
              <a:extLst>
                <a:ext uri="{FF2B5EF4-FFF2-40B4-BE49-F238E27FC236}">
                  <a16:creationId xmlns:a16="http://schemas.microsoft.com/office/drawing/2014/main" id="{B1AA77D1-D7AE-4489-95DE-02B521214889}"/>
                </a:ext>
              </a:extLst>
            </p:cNvPr>
            <p:cNvSpPr>
              <a:spLocks noChangeAspect="1" noEditPoints="1"/>
            </p:cNvSpPr>
            <p:nvPr/>
          </p:nvSpPr>
          <p:spPr bwMode="auto">
            <a:xfrm>
              <a:off x="1224833" y="4736782"/>
              <a:ext cx="112612" cy="15144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2" name="biometrics">
              <a:extLst>
                <a:ext uri="{FF2B5EF4-FFF2-40B4-BE49-F238E27FC236}">
                  <a16:creationId xmlns:a16="http://schemas.microsoft.com/office/drawing/2014/main" id="{7FC06861-81C8-4487-B3A7-87A620B1907A}"/>
                </a:ext>
              </a:extLst>
            </p:cNvPr>
            <p:cNvSpPr>
              <a:spLocks noChangeAspect="1" noEditPoints="1"/>
            </p:cNvSpPr>
            <p:nvPr/>
          </p:nvSpPr>
          <p:spPr bwMode="auto">
            <a:xfrm>
              <a:off x="972224" y="4735829"/>
              <a:ext cx="208851" cy="151443"/>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C31BB9CF-BB4D-480B-AEE4-8A4F443581D7}"/>
              </a:ext>
            </a:extLst>
          </p:cNvPr>
          <p:cNvGrpSpPr/>
          <p:nvPr/>
        </p:nvGrpSpPr>
        <p:grpSpPr>
          <a:xfrm>
            <a:off x="651952" y="5211950"/>
            <a:ext cx="10401878" cy="837119"/>
            <a:chOff x="651952" y="5211950"/>
            <a:chExt cx="10401878" cy="837119"/>
          </a:xfrm>
        </p:grpSpPr>
        <p:sp>
          <p:nvSpPr>
            <p:cNvPr id="85" name="TextBox 84">
              <a:extLst>
                <a:ext uri="{FF2B5EF4-FFF2-40B4-BE49-F238E27FC236}">
                  <a16:creationId xmlns:a16="http://schemas.microsoft.com/office/drawing/2014/main" id="{B027CF83-BE61-4D3D-910F-C872D12DFCFC}"/>
                </a:ext>
              </a:extLst>
            </p:cNvPr>
            <p:cNvSpPr txBox="1"/>
            <p:nvPr/>
          </p:nvSpPr>
          <p:spPr>
            <a:xfrm>
              <a:off x="651952" y="5211950"/>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Microsoft Authenticator</a:t>
              </a:r>
            </a:p>
            <a:p>
              <a:r>
                <a:rPr lang="en-US" sz="1400">
                  <a:gradFill>
                    <a:gsLst>
                      <a:gs pos="1250">
                        <a:schemeClr val="tx1"/>
                      </a:gs>
                      <a:gs pos="100000">
                        <a:schemeClr val="tx1"/>
                      </a:gs>
                    </a:gsLst>
                    <a:lin ang="5400000" scaled="0"/>
                  </a:gradFill>
                </a:rPr>
                <a:t>Available today across all mobile platforms, integral in corporate bootstrapping of MFA</a:t>
              </a:r>
            </a:p>
          </p:txBody>
        </p:sp>
        <p:sp>
          <p:nvSpPr>
            <p:cNvPr id="89" name="Lock">
              <a:extLst>
                <a:ext uri="{FF2B5EF4-FFF2-40B4-BE49-F238E27FC236}">
                  <a16:creationId xmlns:a16="http://schemas.microsoft.com/office/drawing/2014/main" id="{D7B7991E-723F-4B87-805E-0D31E0FBC5F6}"/>
                </a:ext>
              </a:extLst>
            </p:cNvPr>
            <p:cNvSpPr>
              <a:spLocks noChangeAspect="1" noEditPoints="1"/>
            </p:cNvSpPr>
            <p:nvPr/>
          </p:nvSpPr>
          <p:spPr bwMode="auto">
            <a:xfrm>
              <a:off x="1088857" y="5442293"/>
              <a:ext cx="207319" cy="2897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CellPhone_E8EA">
              <a:extLst>
                <a:ext uri="{FF2B5EF4-FFF2-40B4-BE49-F238E27FC236}">
                  <a16:creationId xmlns:a16="http://schemas.microsoft.com/office/drawing/2014/main" id="{EF2AE425-F08C-4256-B969-5E9FFF1FF4D2}"/>
                </a:ext>
              </a:extLst>
            </p:cNvPr>
            <p:cNvSpPr>
              <a:spLocks noChangeAspect="1" noEditPoints="1"/>
            </p:cNvSpPr>
            <p:nvPr/>
          </p:nvSpPr>
          <p:spPr bwMode="auto">
            <a:xfrm>
              <a:off x="1000694" y="5296642"/>
              <a:ext cx="383644" cy="6393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91" name="Rectangle 90">
            <a:extLst>
              <a:ext uri="{FF2B5EF4-FFF2-40B4-BE49-F238E27FC236}">
                <a16:creationId xmlns:a16="http://schemas.microsoft.com/office/drawing/2014/main" id="{2A3C6D62-FC46-4BF8-BEFE-C32A6FB069E2}"/>
              </a:ext>
            </a:extLst>
          </p:cNvPr>
          <p:cNvSpPr/>
          <p:nvPr/>
        </p:nvSpPr>
        <p:spPr bwMode="auto">
          <a:xfrm>
            <a:off x="9711059" y="4146469"/>
            <a:ext cx="1343622" cy="19026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gradFill>
                  <a:gsLst>
                    <a:gs pos="1250">
                      <a:schemeClr val="accent1"/>
                    </a:gs>
                    <a:gs pos="100000">
                      <a:schemeClr val="accent1"/>
                    </a:gs>
                  </a:gsLst>
                  <a:lin ang="5400000" scaled="0"/>
                </a:gradFill>
                <a:cs typeface="Segoe UI" pitchFamily="34" charset="0"/>
              </a:rPr>
              <a:t>FIDO</a:t>
            </a:r>
            <a:br>
              <a:rPr lang="en-US" sz="1400" b="1">
                <a:gradFill>
                  <a:gsLst>
                    <a:gs pos="1250">
                      <a:schemeClr val="tx1"/>
                    </a:gs>
                    <a:gs pos="100000">
                      <a:schemeClr val="tx1"/>
                    </a:gs>
                  </a:gsLst>
                  <a:lin ang="5400000" scaled="0"/>
                </a:gradFill>
                <a:cs typeface="Segoe UI" pitchFamily="34" charset="0"/>
              </a:rPr>
            </a:b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Microsoft</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 </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Third Party</a:t>
            </a:r>
          </a:p>
        </p:txBody>
      </p:sp>
      <p:grpSp>
        <p:nvGrpSpPr>
          <p:cNvPr id="32" name="Group 31">
            <a:extLst>
              <a:ext uri="{FF2B5EF4-FFF2-40B4-BE49-F238E27FC236}">
                <a16:creationId xmlns:a16="http://schemas.microsoft.com/office/drawing/2014/main" id="{3CECA2CE-CE36-452D-A4F3-B15A818306BB}"/>
              </a:ext>
            </a:extLst>
          </p:cNvPr>
          <p:cNvGrpSpPr/>
          <p:nvPr/>
        </p:nvGrpSpPr>
        <p:grpSpPr>
          <a:xfrm>
            <a:off x="8632334" y="2151052"/>
            <a:ext cx="2503982" cy="816930"/>
            <a:chOff x="523840" y="2239319"/>
            <a:chExt cx="2503982" cy="816930"/>
          </a:xfrm>
        </p:grpSpPr>
        <p:sp>
          <p:nvSpPr>
            <p:cNvPr id="33" name="TextBox 32">
              <a:extLst>
                <a:ext uri="{FF2B5EF4-FFF2-40B4-BE49-F238E27FC236}">
                  <a16:creationId xmlns:a16="http://schemas.microsoft.com/office/drawing/2014/main" id="{BF9C3D5E-1BF0-4B2E-9600-2BBCF35F52CE}"/>
                </a:ext>
              </a:extLst>
            </p:cNvPr>
            <p:cNvSpPr txBox="1"/>
            <p:nvPr/>
          </p:nvSpPr>
          <p:spPr>
            <a:xfrm>
              <a:off x="689827" y="2440696"/>
              <a:ext cx="2337995"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Eliminate</a:t>
              </a:r>
              <a:r>
                <a:rPr lang="en-US" sz="1400">
                  <a:gradFill>
                    <a:gsLst>
                      <a:gs pos="1250">
                        <a:schemeClr val="tx1"/>
                      </a:gs>
                      <a:gs pos="100000">
                        <a:schemeClr val="tx1"/>
                      </a:gs>
                    </a:gsLst>
                    <a:lin ang="5400000" scaled="0"/>
                  </a:gradFill>
                </a:rPr>
                <a:t> passwords from identity directory</a:t>
              </a:r>
            </a:p>
          </p:txBody>
        </p:sp>
        <p:sp>
          <p:nvSpPr>
            <p:cNvPr id="34" name="Oval 33">
              <a:extLst>
                <a:ext uri="{FF2B5EF4-FFF2-40B4-BE49-F238E27FC236}">
                  <a16:creationId xmlns:a16="http://schemas.microsoft.com/office/drawing/2014/main" id="{87504D54-51C0-4600-93BD-585B84A7D7C7}"/>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2132613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1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2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3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3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3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10" presetClass="entr" presetSubtype="0" fill="hold" nodeType="withEffect">
                                  <p:stCondLst>
                                    <p:cond delay="4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4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4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50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750"/>
                                        <p:tgtEl>
                                          <p:spTgt spid="83"/>
                                        </p:tgtEl>
                                      </p:cBhvr>
                                    </p:animEffect>
                                  </p:childTnLst>
                                </p:cTn>
                              </p:par>
                              <p:par>
                                <p:cTn id="45" presetID="42" presetClass="path" presetSubtype="0" decel="100000" fill="hold" nodeType="withEffect">
                                  <p:stCondLst>
                                    <p:cond delay="500"/>
                                  </p:stCondLst>
                                  <p:childTnLst>
                                    <p:animMotion origin="layout" path="M 1.45833E-6 7.40741E-7 L 1.45833E-6 0.04861 " pathEditMode="relative" rAng="0" ptsTypes="AA">
                                      <p:cBhvr>
                                        <p:cTn id="46" dur="500" spd="-100000" fill="hold"/>
                                        <p:tgtEl>
                                          <p:spTgt spid="83"/>
                                        </p:tgtEl>
                                        <p:attrNameLst>
                                          <p:attrName>ppt_x</p:attrName>
                                          <p:attrName>ppt_y</p:attrName>
                                        </p:attrNameLst>
                                      </p:cBhvr>
                                      <p:rCtr x="0" y="2431"/>
                                    </p:animMotion>
                                  </p:childTnLst>
                                </p:cTn>
                              </p:par>
                              <p:par>
                                <p:cTn id="47" presetID="10" presetClass="entr" presetSubtype="0" fill="hold" nodeType="withEffect">
                                  <p:stCondLst>
                                    <p:cond delay="50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750"/>
                                        <p:tgtEl>
                                          <p:spTgt spid="98"/>
                                        </p:tgtEl>
                                      </p:cBhvr>
                                    </p:animEffect>
                                  </p:childTnLst>
                                </p:cTn>
                              </p:par>
                              <p:par>
                                <p:cTn id="50" presetID="42" presetClass="path" presetSubtype="0" decel="100000" fill="hold" nodeType="withEffect">
                                  <p:stCondLst>
                                    <p:cond delay="500"/>
                                  </p:stCondLst>
                                  <p:childTnLst>
                                    <p:animMotion origin="layout" path="M 1.45833E-6 7.40741E-7 L 1.45833E-6 0.04861 " pathEditMode="relative" rAng="0" ptsTypes="AA">
                                      <p:cBhvr>
                                        <p:cTn id="51" dur="500" spd="-100000" fill="hold"/>
                                        <p:tgtEl>
                                          <p:spTgt spid="98"/>
                                        </p:tgtEl>
                                        <p:attrNameLst>
                                          <p:attrName>ppt_x</p:attrName>
                                          <p:attrName>ppt_y</p:attrName>
                                        </p:attrNameLst>
                                      </p:cBhvr>
                                      <p:rCtr x="0" y="2431"/>
                                    </p:animMotion>
                                  </p:childTnLst>
                                </p:cTn>
                              </p:par>
                              <p:par>
                                <p:cTn id="52" presetID="10" presetClass="entr" presetSubtype="0" fill="hold" grpId="0" nodeType="withEffect">
                                  <p:stCondLst>
                                    <p:cond delay="50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42" presetClass="path" presetSubtype="0" decel="100000" fill="hold" grpId="1" nodeType="withEffect">
                                  <p:stCondLst>
                                    <p:cond delay="500"/>
                                  </p:stCondLst>
                                  <p:childTnLst>
                                    <p:animMotion origin="layout" path="M -2.5E-6 2.96296E-6 L 0.00026 0.02847 " pathEditMode="relative" rAng="0" ptsTypes="AA">
                                      <p:cBhvr>
                                        <p:cTn id="56" dur="500" spd="-100000" fill="hold"/>
                                        <p:tgtEl>
                                          <p:spTgt spid="91"/>
                                        </p:tgtEl>
                                        <p:attrNameLst>
                                          <p:attrName>ppt_x</p:attrName>
                                          <p:attrName>ppt_y</p:attrName>
                                        </p:attrNameLst>
                                      </p:cBhvr>
                                      <p:rCtr x="13"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2B9E-0EE1-4725-B90A-027C4C070738}"/>
              </a:ext>
            </a:extLst>
          </p:cNvPr>
          <p:cNvSpPr>
            <a:spLocks noGrp="1"/>
          </p:cNvSpPr>
          <p:nvPr>
            <p:ph type="title"/>
          </p:nvPr>
        </p:nvSpPr>
        <p:spPr>
          <a:xfrm>
            <a:off x="588263" y="457201"/>
            <a:ext cx="11018520" cy="861774"/>
          </a:xfrm>
        </p:spPr>
        <p:txBody>
          <a:bodyPr/>
          <a:lstStyle/>
          <a:p>
            <a:r>
              <a:rPr lang="en-US"/>
              <a:t>Identity perimeter</a:t>
            </a:r>
            <a:br>
              <a:rPr lang="en-US"/>
            </a:br>
            <a:r>
              <a:rPr lang="en-US" sz="2000" i="1"/>
              <a:t>Key requirement for moving to a Zero Trust Model</a:t>
            </a:r>
            <a:endParaRPr lang="en-US" i="1"/>
          </a:p>
        </p:txBody>
      </p:sp>
      <p:sp>
        <p:nvSpPr>
          <p:cNvPr id="155" name="Rectangle: Rounded Corners 154">
            <a:extLst>
              <a:ext uri="{FF2B5EF4-FFF2-40B4-BE49-F238E27FC236}">
                <a16:creationId xmlns:a16="http://schemas.microsoft.com/office/drawing/2014/main" id="{A5351B60-7A62-4468-AFE2-B770F9D94486}"/>
              </a:ext>
            </a:extLst>
          </p:cNvPr>
          <p:cNvSpPr/>
          <p:nvPr/>
        </p:nvSpPr>
        <p:spPr bwMode="auto">
          <a:xfrm>
            <a:off x="2099214" y="1799014"/>
            <a:ext cx="7993572" cy="4029386"/>
          </a:xfrm>
          <a:prstGeom prst="roundRect">
            <a:avLst>
              <a:gd name="adj" fmla="val 50000"/>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14099" fontAlgn="base">
              <a:lnSpc>
                <a:spcPct val="90000"/>
              </a:lnSpc>
              <a:spcBef>
                <a:spcPct val="0"/>
              </a:spcBef>
              <a:spcAft>
                <a:spcPct val="0"/>
              </a:spcAft>
            </a:pPr>
            <a:endParaRPr lang="en-US" sz="2000" kern="0" spc="-50" err="1">
              <a:gradFill>
                <a:gsLst>
                  <a:gs pos="1250">
                    <a:schemeClr val="bg1"/>
                  </a:gs>
                  <a:gs pos="10417">
                    <a:schemeClr val="bg1"/>
                  </a:gs>
                </a:gsLst>
                <a:lin ang="5400000" scaled="0"/>
              </a:gradFill>
            </a:endParaRPr>
          </a:p>
        </p:txBody>
      </p:sp>
      <p:sp>
        <p:nvSpPr>
          <p:cNvPr id="157" name="Rectangle 156">
            <a:extLst>
              <a:ext uri="{FF2B5EF4-FFF2-40B4-BE49-F238E27FC236}">
                <a16:creationId xmlns:a16="http://schemas.microsoft.com/office/drawing/2014/main" id="{924733A7-E3E1-4600-B2B8-25D6A747A74C}"/>
              </a:ext>
            </a:extLst>
          </p:cNvPr>
          <p:cNvSpPr/>
          <p:nvPr/>
        </p:nvSpPr>
        <p:spPr bwMode="auto">
          <a:xfrm>
            <a:off x="8828988" y="4783421"/>
            <a:ext cx="745826" cy="91699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9184479A-C419-4221-B298-8BCFC42AAA45}"/>
              </a:ext>
            </a:extLst>
          </p:cNvPr>
          <p:cNvSpPr/>
          <p:nvPr/>
        </p:nvSpPr>
        <p:spPr bwMode="auto">
          <a:xfrm>
            <a:off x="9307839" y="1971674"/>
            <a:ext cx="528558" cy="43751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D4B2C960-BFB7-4DC9-960A-612F6E0BC707}"/>
              </a:ext>
            </a:extLst>
          </p:cNvPr>
          <p:cNvSpPr/>
          <p:nvPr/>
        </p:nvSpPr>
        <p:spPr bwMode="auto">
          <a:xfrm>
            <a:off x="9854721" y="3687087"/>
            <a:ext cx="425715" cy="48930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a:extLst>
              <a:ext uri="{FF2B5EF4-FFF2-40B4-BE49-F238E27FC236}">
                <a16:creationId xmlns:a16="http://schemas.microsoft.com/office/drawing/2014/main" id="{22B3F71B-DCD8-4FEF-A857-538B2B730BCE}"/>
              </a:ext>
            </a:extLst>
          </p:cNvPr>
          <p:cNvGrpSpPr/>
          <p:nvPr/>
        </p:nvGrpSpPr>
        <p:grpSpPr>
          <a:xfrm>
            <a:off x="8493092" y="4701456"/>
            <a:ext cx="1455958" cy="998955"/>
            <a:chOff x="2827075" y="4549811"/>
            <a:chExt cx="2221294" cy="1524064"/>
          </a:xfrm>
        </p:grpSpPr>
        <p:sp>
          <p:nvSpPr>
            <p:cNvPr id="161" name="Tree">
              <a:extLst>
                <a:ext uri="{FF2B5EF4-FFF2-40B4-BE49-F238E27FC236}">
                  <a16:creationId xmlns:a16="http://schemas.microsoft.com/office/drawing/2014/main" id="{0838FF4F-6B74-45A1-99BC-4303E26A45D0}"/>
                </a:ext>
              </a:extLst>
            </p:cNvPr>
            <p:cNvSpPr>
              <a:spLocks noChangeAspect="1" noEditPoints="1"/>
            </p:cNvSpPr>
            <p:nvPr/>
          </p:nvSpPr>
          <p:spPr bwMode="auto">
            <a:xfrm>
              <a:off x="2827075" y="4934409"/>
              <a:ext cx="885411" cy="1007034"/>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cloud">
              <a:extLst>
                <a:ext uri="{FF2B5EF4-FFF2-40B4-BE49-F238E27FC236}">
                  <a16:creationId xmlns:a16="http://schemas.microsoft.com/office/drawing/2014/main" id="{AFA85A4C-CADE-4A20-BBF0-EFF2480258AC}"/>
                </a:ext>
              </a:extLst>
            </p:cNvPr>
            <p:cNvSpPr>
              <a:spLocks noChangeAspect="1"/>
            </p:cNvSpPr>
            <p:nvPr/>
          </p:nvSpPr>
          <p:spPr bwMode="auto">
            <a:xfrm>
              <a:off x="3704581" y="4549811"/>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building_8">
              <a:extLst>
                <a:ext uri="{FF2B5EF4-FFF2-40B4-BE49-F238E27FC236}">
                  <a16:creationId xmlns:a16="http://schemas.microsoft.com/office/drawing/2014/main" id="{F8196793-8581-4D13-8538-1EA66A9276C5}"/>
                </a:ext>
              </a:extLst>
            </p:cNvPr>
            <p:cNvSpPr>
              <a:spLocks noChangeAspect="1" noEditPoints="1"/>
            </p:cNvSpPr>
            <p:nvPr/>
          </p:nvSpPr>
          <p:spPr bwMode="auto">
            <a:xfrm>
              <a:off x="3739486" y="5049613"/>
              <a:ext cx="943085" cy="102426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house">
              <a:extLst>
                <a:ext uri="{FF2B5EF4-FFF2-40B4-BE49-F238E27FC236}">
                  <a16:creationId xmlns:a16="http://schemas.microsoft.com/office/drawing/2014/main" id="{56D3FD99-88CF-4F57-A82F-12C8D4CF4FDE}"/>
                </a:ext>
              </a:extLst>
            </p:cNvPr>
            <p:cNvSpPr>
              <a:spLocks noChangeAspect="1" noEditPoints="1"/>
            </p:cNvSpPr>
            <p:nvPr/>
          </p:nvSpPr>
          <p:spPr bwMode="auto">
            <a:xfrm>
              <a:off x="3174061" y="5517071"/>
              <a:ext cx="627670" cy="55680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65" name="Rectangle 164">
            <a:extLst>
              <a:ext uri="{FF2B5EF4-FFF2-40B4-BE49-F238E27FC236}">
                <a16:creationId xmlns:a16="http://schemas.microsoft.com/office/drawing/2014/main" id="{EC2F37FC-7B02-4905-914D-9E17ECAAC0E6}"/>
              </a:ext>
            </a:extLst>
          </p:cNvPr>
          <p:cNvSpPr/>
          <p:nvPr/>
        </p:nvSpPr>
        <p:spPr>
          <a:xfrm>
            <a:off x="9739855" y="5342079"/>
            <a:ext cx="1905227"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Infrastructure</a:t>
            </a:r>
          </a:p>
        </p:txBody>
      </p:sp>
      <p:sp>
        <p:nvSpPr>
          <p:cNvPr id="166" name="Rectangle 165">
            <a:extLst>
              <a:ext uri="{FF2B5EF4-FFF2-40B4-BE49-F238E27FC236}">
                <a16:creationId xmlns:a16="http://schemas.microsoft.com/office/drawing/2014/main" id="{7CE101A8-C4D4-40D0-902D-CAFA47EC1A5A}"/>
              </a:ext>
            </a:extLst>
          </p:cNvPr>
          <p:cNvSpPr/>
          <p:nvPr/>
        </p:nvSpPr>
        <p:spPr>
          <a:xfrm>
            <a:off x="10127568" y="2079278"/>
            <a:ext cx="1613193"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Applications</a:t>
            </a:r>
          </a:p>
        </p:txBody>
      </p:sp>
      <p:sp>
        <p:nvSpPr>
          <p:cNvPr id="167" name="Rectangle 166">
            <a:extLst>
              <a:ext uri="{FF2B5EF4-FFF2-40B4-BE49-F238E27FC236}">
                <a16:creationId xmlns:a16="http://schemas.microsoft.com/office/drawing/2014/main" id="{0F295E1E-936D-4099-A941-4B56666F55E2}"/>
              </a:ext>
            </a:extLst>
          </p:cNvPr>
          <p:cNvSpPr/>
          <p:nvPr/>
        </p:nvSpPr>
        <p:spPr>
          <a:xfrm>
            <a:off x="10555327" y="3773376"/>
            <a:ext cx="1360896"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Devices</a:t>
            </a:r>
          </a:p>
        </p:txBody>
      </p:sp>
      <p:grpSp>
        <p:nvGrpSpPr>
          <p:cNvPr id="168" name="Group 167">
            <a:extLst>
              <a:ext uri="{FF2B5EF4-FFF2-40B4-BE49-F238E27FC236}">
                <a16:creationId xmlns:a16="http://schemas.microsoft.com/office/drawing/2014/main" id="{8846C1EB-1C45-4663-9348-A61BB5B19B42}"/>
              </a:ext>
            </a:extLst>
          </p:cNvPr>
          <p:cNvGrpSpPr/>
          <p:nvPr/>
        </p:nvGrpSpPr>
        <p:grpSpPr>
          <a:xfrm>
            <a:off x="9334899" y="3245916"/>
            <a:ext cx="1230318" cy="1027083"/>
            <a:chOff x="9468170" y="4318402"/>
            <a:chExt cx="1748516" cy="1459680"/>
          </a:xfrm>
        </p:grpSpPr>
        <p:sp>
          <p:nvSpPr>
            <p:cNvPr id="169" name="cloud">
              <a:extLst>
                <a:ext uri="{FF2B5EF4-FFF2-40B4-BE49-F238E27FC236}">
                  <a16:creationId xmlns:a16="http://schemas.microsoft.com/office/drawing/2014/main" id="{FB26BCF9-5BC6-4CE5-936C-CA3FC8D83361}"/>
                </a:ext>
              </a:extLst>
            </p:cNvPr>
            <p:cNvSpPr>
              <a:spLocks noChangeAspect="1"/>
            </p:cNvSpPr>
            <p:nvPr/>
          </p:nvSpPr>
          <p:spPr bwMode="auto">
            <a:xfrm>
              <a:off x="9468170" y="4318402"/>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UniversalApp_E8CC">
              <a:extLst>
                <a:ext uri="{FF2B5EF4-FFF2-40B4-BE49-F238E27FC236}">
                  <a16:creationId xmlns:a16="http://schemas.microsoft.com/office/drawing/2014/main" id="{49F302CD-1EF9-4531-B378-117CB3CFE238}"/>
                </a:ext>
              </a:extLst>
            </p:cNvPr>
            <p:cNvSpPr>
              <a:spLocks noChangeAspect="1" noEditPoints="1"/>
            </p:cNvSpPr>
            <p:nvPr/>
          </p:nvSpPr>
          <p:spPr bwMode="auto">
            <a:xfrm>
              <a:off x="10081942" y="4945390"/>
              <a:ext cx="1134744" cy="83269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1" name="Group 170">
            <a:extLst>
              <a:ext uri="{FF2B5EF4-FFF2-40B4-BE49-F238E27FC236}">
                <a16:creationId xmlns:a16="http://schemas.microsoft.com/office/drawing/2014/main" id="{0496A13A-718A-4B34-AD84-56DA9696FED2}"/>
              </a:ext>
            </a:extLst>
          </p:cNvPr>
          <p:cNvGrpSpPr/>
          <p:nvPr/>
        </p:nvGrpSpPr>
        <p:grpSpPr>
          <a:xfrm>
            <a:off x="8787943" y="1901808"/>
            <a:ext cx="1268861" cy="660829"/>
            <a:chOff x="9468579" y="1708372"/>
            <a:chExt cx="2128102" cy="1108326"/>
          </a:xfrm>
        </p:grpSpPr>
        <p:sp>
          <p:nvSpPr>
            <p:cNvPr id="172" name="cloud">
              <a:extLst>
                <a:ext uri="{FF2B5EF4-FFF2-40B4-BE49-F238E27FC236}">
                  <a16:creationId xmlns:a16="http://schemas.microsoft.com/office/drawing/2014/main" id="{AE504E83-DFB6-4779-BB62-AC7901B1D47B}"/>
                </a:ext>
              </a:extLst>
            </p:cNvPr>
            <p:cNvSpPr>
              <a:spLocks noChangeAspect="1"/>
            </p:cNvSpPr>
            <p:nvPr/>
          </p:nvSpPr>
          <p:spPr bwMode="auto">
            <a:xfrm>
              <a:off x="9468579" y="1723630"/>
              <a:ext cx="1362103" cy="8677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73" name="Group 172">
              <a:extLst>
                <a:ext uri="{FF2B5EF4-FFF2-40B4-BE49-F238E27FC236}">
                  <a16:creationId xmlns:a16="http://schemas.microsoft.com/office/drawing/2014/main" id="{38BF0A3B-6DCD-4714-A940-CFFB8C82EF18}"/>
                </a:ext>
              </a:extLst>
            </p:cNvPr>
            <p:cNvGrpSpPr/>
            <p:nvPr/>
          </p:nvGrpSpPr>
          <p:grpSpPr>
            <a:xfrm>
              <a:off x="10249540" y="1708372"/>
              <a:ext cx="1347141" cy="1108326"/>
              <a:chOff x="10074441" y="1749100"/>
              <a:chExt cx="1347141" cy="1108326"/>
            </a:xfrm>
          </p:grpSpPr>
          <p:sp>
            <p:nvSpPr>
              <p:cNvPr id="174" name="Browser">
                <a:extLst>
                  <a:ext uri="{FF2B5EF4-FFF2-40B4-BE49-F238E27FC236}">
                    <a16:creationId xmlns:a16="http://schemas.microsoft.com/office/drawing/2014/main" id="{539B40C6-5450-4F68-B778-586757E0F16F}"/>
                  </a:ext>
                </a:extLst>
              </p:cNvPr>
              <p:cNvSpPr>
                <a:spLocks noChangeAspect="1" noEditPoints="1"/>
              </p:cNvSpPr>
              <p:nvPr/>
            </p:nvSpPr>
            <p:spPr bwMode="auto">
              <a:xfrm>
                <a:off x="10364034" y="1749100"/>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Browser">
                <a:extLst>
                  <a:ext uri="{FF2B5EF4-FFF2-40B4-BE49-F238E27FC236}">
                    <a16:creationId xmlns:a16="http://schemas.microsoft.com/office/drawing/2014/main" id="{39872F9D-ACAB-4D47-9F4D-31070FABE31D}"/>
                  </a:ext>
                </a:extLst>
              </p:cNvPr>
              <p:cNvSpPr>
                <a:spLocks noChangeAspect="1" noEditPoints="1"/>
              </p:cNvSpPr>
              <p:nvPr/>
            </p:nvSpPr>
            <p:spPr bwMode="auto">
              <a:xfrm>
                <a:off x="10602308" y="1975424"/>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Browser">
                <a:extLst>
                  <a:ext uri="{FF2B5EF4-FFF2-40B4-BE49-F238E27FC236}">
                    <a16:creationId xmlns:a16="http://schemas.microsoft.com/office/drawing/2014/main" id="{434FB367-F385-444B-A7E6-6D3B2F86D7BE}"/>
                  </a:ext>
                </a:extLst>
              </p:cNvPr>
              <p:cNvSpPr>
                <a:spLocks noChangeAspect="1" noEditPoints="1"/>
              </p:cNvSpPr>
              <p:nvPr/>
            </p:nvSpPr>
            <p:spPr bwMode="auto">
              <a:xfrm>
                <a:off x="10074441" y="2201749"/>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
        <p:nvSpPr>
          <p:cNvPr id="78" name="Rectangle 77"/>
          <p:cNvSpPr/>
          <p:nvPr/>
        </p:nvSpPr>
        <p:spPr>
          <a:xfrm>
            <a:off x="3107180" y="2763757"/>
            <a:ext cx="4954126" cy="184665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74320" tIns="182880" bIns="182880" anchor="ctr">
            <a:spAutoFit/>
          </a:bodyPr>
          <a:lstStyle/>
          <a:p>
            <a:pPr defTabSz="932719">
              <a:spcBef>
                <a:spcPts val="1800"/>
              </a:spcBef>
              <a:buSzPct val="90000"/>
              <a:defRPr/>
            </a:pPr>
            <a:r>
              <a:rPr 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perimeter</a:t>
            </a:r>
          </a:p>
          <a:p>
            <a:pPr defTabSz="914099" fontAlgn="base">
              <a:lnSpc>
                <a:spcPct val="90000"/>
              </a:lnSpc>
              <a:spcBef>
                <a:spcPct val="0"/>
              </a:spcBef>
              <a:spcAft>
                <a:spcPct val="0"/>
              </a:spcAft>
              <a:defRPr/>
            </a:pPr>
            <a:r>
              <a:rPr lang="en-US" sz="1600" dirty="0">
                <a:gradFill>
                  <a:gsLst>
                    <a:gs pos="1250">
                      <a:srgbClr val="1A1A1A"/>
                    </a:gs>
                    <a:gs pos="100000">
                      <a:srgbClr val="1A1A1A"/>
                    </a:gs>
                  </a:gsLst>
                  <a:lin ang="5400000" scaled="0"/>
                </a:gradFill>
              </a:rPr>
              <a:t>Visibility and control across your estate</a:t>
            </a:r>
          </a:p>
          <a:p>
            <a:pPr marL="228600" defTabSz="914099" fontAlgn="base">
              <a:lnSpc>
                <a:spcPct val="90000"/>
              </a:lnSpc>
              <a:spcBef>
                <a:spcPct val="0"/>
              </a:spcBef>
              <a:spcAft>
                <a:spcPct val="0"/>
              </a:spcAft>
              <a:defRPr/>
            </a:pPr>
            <a:r>
              <a:rPr lang="en-US" sz="1600" dirty="0">
                <a:gradFill>
                  <a:gsLst>
                    <a:gs pos="1250">
                      <a:srgbClr val="1A1A1A"/>
                    </a:gs>
                    <a:gs pos="100000">
                      <a:srgbClr val="1A1A1A"/>
                    </a:gs>
                  </a:gsLst>
                  <a:lin ang="5400000" scaled="0"/>
                </a:gradFill>
              </a:rPr>
              <a:t>Identities</a:t>
            </a:r>
          </a:p>
          <a:p>
            <a:pPr marL="228600" defTabSz="914099" fontAlgn="base">
              <a:lnSpc>
                <a:spcPct val="90000"/>
              </a:lnSpc>
              <a:spcBef>
                <a:spcPct val="0"/>
              </a:spcBef>
              <a:spcAft>
                <a:spcPct val="0"/>
              </a:spcAft>
              <a:defRPr/>
            </a:pPr>
            <a:r>
              <a:rPr lang="en-US" sz="1600" dirty="0">
                <a:gradFill>
                  <a:gsLst>
                    <a:gs pos="1250">
                      <a:srgbClr val="1A1A1A"/>
                    </a:gs>
                    <a:gs pos="100000">
                      <a:srgbClr val="1A1A1A"/>
                    </a:gs>
                  </a:gsLst>
                  <a:lin ang="5400000" scaled="0"/>
                </a:gradFill>
              </a:rPr>
              <a:t>Data usage across corporate and SaaS apps</a:t>
            </a:r>
          </a:p>
          <a:p>
            <a:pPr marL="228600" defTabSz="914099" fontAlgn="base">
              <a:lnSpc>
                <a:spcPct val="90000"/>
              </a:lnSpc>
              <a:spcBef>
                <a:spcPct val="0"/>
              </a:spcBef>
              <a:spcAft>
                <a:spcPct val="0"/>
              </a:spcAft>
              <a:defRPr/>
            </a:pPr>
            <a:r>
              <a:rPr lang="en-US" sz="1600" dirty="0">
                <a:gradFill>
                  <a:gsLst>
                    <a:gs pos="1250">
                      <a:srgbClr val="1A1A1A"/>
                    </a:gs>
                    <a:gs pos="100000">
                      <a:srgbClr val="1A1A1A"/>
                    </a:gs>
                  </a:gsLst>
                  <a:lin ang="5400000" scaled="0"/>
                </a:gradFill>
              </a:rPr>
              <a:t>Managed and mobile devices</a:t>
            </a:r>
          </a:p>
          <a:p>
            <a:pPr defTabSz="914099" fontAlgn="base">
              <a:lnSpc>
                <a:spcPct val="90000"/>
              </a:lnSpc>
              <a:spcBef>
                <a:spcPct val="0"/>
              </a:spcBef>
              <a:spcAft>
                <a:spcPct val="0"/>
              </a:spcAft>
              <a:defRPr/>
            </a:pPr>
            <a:r>
              <a:rPr lang="en-US" sz="1600" dirty="0">
                <a:gradFill>
                  <a:gsLst>
                    <a:gs pos="1250">
                      <a:srgbClr val="1A1A1A"/>
                    </a:gs>
                    <a:gs pos="100000">
                      <a:srgbClr val="1A1A1A"/>
                    </a:gs>
                  </a:gsLst>
                  <a:lin ang="5400000" scaled="0"/>
                </a:gradFill>
              </a:rPr>
              <a:t>Reinforced by device &amp; hardware assurances</a:t>
            </a:r>
          </a:p>
        </p:txBody>
      </p:sp>
    </p:spTree>
    <p:extLst>
      <p:ext uri="{BB962C8B-B14F-4D97-AF65-F5344CB8AC3E}">
        <p14:creationId xmlns:p14="http://schemas.microsoft.com/office/powerpoint/2010/main" val="228092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heel(1)">
                                      <p:cBhvr>
                                        <p:cTn id="7" dur="2000"/>
                                        <p:tgtEl>
                                          <p:spTgt spid="15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Evolution of security perimeters</a:t>
            </a:r>
          </a:p>
        </p:txBody>
      </p:sp>
      <p:sp>
        <p:nvSpPr>
          <p:cNvPr id="4" name="Rectangle 3"/>
          <p:cNvSpPr/>
          <p:nvPr/>
        </p:nvSpPr>
        <p:spPr bwMode="auto">
          <a:xfrm>
            <a:off x="4756379"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 name="Group 70"/>
          <p:cNvGrpSpPr/>
          <p:nvPr/>
        </p:nvGrpSpPr>
        <p:grpSpPr>
          <a:xfrm>
            <a:off x="1195760" y="2178737"/>
            <a:ext cx="2318328" cy="2318328"/>
            <a:chOff x="1256145" y="2817091"/>
            <a:chExt cx="2318328" cy="2318328"/>
          </a:xfrm>
        </p:grpSpPr>
        <p:sp>
          <p:nvSpPr>
            <p:cNvPr id="3" name="Rectangle 2"/>
            <p:cNvSpPr/>
            <p:nvPr/>
          </p:nvSpPr>
          <p:spPr bwMode="auto">
            <a:xfrm>
              <a:off x="1256145" y="2817091"/>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8" name="Freeform 8"/>
            <p:cNvSpPr/>
            <p:nvPr/>
          </p:nvSpPr>
          <p:spPr bwMode="auto">
            <a:xfrm>
              <a:off x="1781050" y="3526971"/>
              <a:ext cx="1238436" cy="910571"/>
            </a:xfrm>
            <a:custGeom>
              <a:avLst/>
              <a:gdLst>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8084 w 704850"/>
                <a:gd name="connsiteY26" fmla="*/ 192768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4762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009 w 704850"/>
                <a:gd name="connsiteY9" fmla="*/ 7348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597931 h 597931"/>
                <a:gd name="connsiteX1" fmla="*/ 280485 w 704850"/>
                <a:gd name="connsiteY1" fmla="*/ 596276 h 597931"/>
                <a:gd name="connsiteX2" fmla="*/ 282978 w 704850"/>
                <a:gd name="connsiteY2" fmla="*/ 460097 h 597931"/>
                <a:gd name="connsiteX3" fmla="*/ 421965 w 704850"/>
                <a:gd name="connsiteY3" fmla="*/ 457828 h 597931"/>
                <a:gd name="connsiteX4" fmla="*/ 421445 w 704850"/>
                <a:gd name="connsiteY4" fmla="*/ 597931 h 597931"/>
                <a:gd name="connsiteX5" fmla="*/ 701222 w 704850"/>
                <a:gd name="connsiteY5" fmla="*/ 596796 h 597931"/>
                <a:gd name="connsiteX6" fmla="*/ 673894 w 704850"/>
                <a:gd name="connsiteY6" fmla="*/ 135652 h 597931"/>
                <a:gd name="connsiteX7" fmla="*/ 704850 w 704850"/>
                <a:gd name="connsiteY7" fmla="*/ 131206 h 597931"/>
                <a:gd name="connsiteX8" fmla="*/ 704418 w 704850"/>
                <a:gd name="connsiteY8" fmla="*/ 3465 h 597931"/>
                <a:gd name="connsiteX9" fmla="*/ 657009 w 704850"/>
                <a:gd name="connsiteY9" fmla="*/ 2823 h 597931"/>
                <a:gd name="connsiteX10" fmla="*/ 657225 w 704850"/>
                <a:gd name="connsiteY10" fmla="*/ 43100 h 597931"/>
                <a:gd name="connsiteX11" fmla="*/ 611981 w 704850"/>
                <a:gd name="connsiteY11" fmla="*/ 47862 h 597931"/>
                <a:gd name="connsiteX12" fmla="*/ 611981 w 704850"/>
                <a:gd name="connsiteY12" fmla="*/ 2618 h 597931"/>
                <a:gd name="connsiteX13" fmla="*/ 564356 w 704850"/>
                <a:gd name="connsiteY13" fmla="*/ 9762 h 597931"/>
                <a:gd name="connsiteX14" fmla="*/ 559594 w 704850"/>
                <a:gd name="connsiteY14" fmla="*/ 50243 h 597931"/>
                <a:gd name="connsiteX15" fmla="*/ 523875 w 704850"/>
                <a:gd name="connsiteY15" fmla="*/ 45481 h 597931"/>
                <a:gd name="connsiteX16" fmla="*/ 521494 w 704850"/>
                <a:gd name="connsiteY16" fmla="*/ 5000 h 597931"/>
                <a:gd name="connsiteX17" fmla="*/ 464344 w 704850"/>
                <a:gd name="connsiteY17" fmla="*/ 5000 h 597931"/>
                <a:gd name="connsiteX18" fmla="*/ 464344 w 704850"/>
                <a:gd name="connsiteY18" fmla="*/ 138350 h 597931"/>
                <a:gd name="connsiteX19" fmla="*/ 495300 w 704850"/>
                <a:gd name="connsiteY19" fmla="*/ 135968 h 597931"/>
                <a:gd name="connsiteX20" fmla="*/ 492919 w 704850"/>
                <a:gd name="connsiteY20" fmla="*/ 226234 h 597931"/>
                <a:gd name="connsiteX21" fmla="*/ 450056 w 704850"/>
                <a:gd name="connsiteY21" fmla="*/ 226456 h 597931"/>
                <a:gd name="connsiteX22" fmla="*/ 450812 w 704850"/>
                <a:gd name="connsiteY22" fmla="*/ 185765 h 597931"/>
                <a:gd name="connsiteX23" fmla="*/ 388990 w 704850"/>
                <a:gd name="connsiteY23" fmla="*/ 185543 h 597931"/>
                <a:gd name="connsiteX24" fmla="*/ 389206 w 704850"/>
                <a:gd name="connsiteY24" fmla="*/ 226882 h 597931"/>
                <a:gd name="connsiteX25" fmla="*/ 327323 w 704850"/>
                <a:gd name="connsiteY25" fmla="*/ 226240 h 597931"/>
                <a:gd name="connsiteX26" fmla="*/ 328084 w 704850"/>
                <a:gd name="connsiteY26" fmla="*/ 185861 h 597931"/>
                <a:gd name="connsiteX27" fmla="*/ 264319 w 704850"/>
                <a:gd name="connsiteY27" fmla="*/ 185975 h 597931"/>
                <a:gd name="connsiteX28" fmla="*/ 264768 w 704850"/>
                <a:gd name="connsiteY28" fmla="*/ 225580 h 597931"/>
                <a:gd name="connsiteX29" fmla="*/ 211931 w 704850"/>
                <a:gd name="connsiteY29" fmla="*/ 225803 h 597931"/>
                <a:gd name="connsiteX30" fmla="*/ 207169 w 704850"/>
                <a:gd name="connsiteY30" fmla="*/ 138350 h 597931"/>
                <a:gd name="connsiteX31" fmla="*/ 240506 w 704850"/>
                <a:gd name="connsiteY31" fmla="*/ 138350 h 597931"/>
                <a:gd name="connsiteX32" fmla="*/ 238125 w 704850"/>
                <a:gd name="connsiteY32" fmla="*/ 2811 h 597931"/>
                <a:gd name="connsiteX33" fmla="*/ 192881 w 704850"/>
                <a:gd name="connsiteY33" fmla="*/ 3152 h 597931"/>
                <a:gd name="connsiteX34" fmla="*/ 192444 w 704850"/>
                <a:gd name="connsiteY34" fmla="*/ 45319 h 597931"/>
                <a:gd name="connsiteX35" fmla="*/ 150019 w 704850"/>
                <a:gd name="connsiteY35" fmla="*/ 45481 h 597931"/>
                <a:gd name="connsiteX36" fmla="*/ 149857 w 704850"/>
                <a:gd name="connsiteY36" fmla="*/ 3428 h 597931"/>
                <a:gd name="connsiteX37" fmla="*/ 100012 w 704850"/>
                <a:gd name="connsiteY37" fmla="*/ 3704 h 597931"/>
                <a:gd name="connsiteX38" fmla="*/ 100012 w 704850"/>
                <a:gd name="connsiteY38" fmla="*/ 43100 h 597931"/>
                <a:gd name="connsiteX39" fmla="*/ 59693 w 704850"/>
                <a:gd name="connsiteY39" fmla="*/ 43537 h 597931"/>
                <a:gd name="connsiteX40" fmla="*/ 59531 w 704850"/>
                <a:gd name="connsiteY40" fmla="*/ 2618 h 597931"/>
                <a:gd name="connsiteX41" fmla="*/ 0 w 704850"/>
                <a:gd name="connsiteY41" fmla="*/ 3428 h 597931"/>
                <a:gd name="connsiteX42" fmla="*/ 2381 w 704850"/>
                <a:gd name="connsiteY42" fmla="*/ 138350 h 597931"/>
                <a:gd name="connsiteX43" fmla="*/ 35719 w 704850"/>
                <a:gd name="connsiteY43" fmla="*/ 140731 h 597931"/>
                <a:gd name="connsiteX44" fmla="*/ 2381 w 704850"/>
                <a:gd name="connsiteY44" fmla="*/ 597931 h 597931"/>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2277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4850" h="595313">
                  <a:moveTo>
                    <a:pt x="2381" y="595313"/>
                  </a:moveTo>
                  <a:lnTo>
                    <a:pt x="280485" y="593658"/>
                  </a:lnTo>
                  <a:lnTo>
                    <a:pt x="282978" y="457479"/>
                  </a:lnTo>
                  <a:cubicBezTo>
                    <a:pt x="366644" y="413468"/>
                    <a:pt x="349796" y="427986"/>
                    <a:pt x="421965" y="455210"/>
                  </a:cubicBezTo>
                  <a:cubicBezTo>
                    <a:pt x="422517" y="520533"/>
                    <a:pt x="420893" y="529990"/>
                    <a:pt x="421445" y="595313"/>
                  </a:cubicBezTo>
                  <a:lnTo>
                    <a:pt x="701222" y="594178"/>
                  </a:lnTo>
                  <a:lnTo>
                    <a:pt x="673894" y="133034"/>
                  </a:lnTo>
                  <a:lnTo>
                    <a:pt x="704850" y="128588"/>
                  </a:lnTo>
                  <a:lnTo>
                    <a:pt x="704418" y="847"/>
                  </a:lnTo>
                  <a:lnTo>
                    <a:pt x="657009" y="205"/>
                  </a:lnTo>
                  <a:cubicBezTo>
                    <a:pt x="657350" y="20200"/>
                    <a:pt x="657585" y="31159"/>
                    <a:pt x="657657" y="44585"/>
                  </a:cubicBezTo>
                  <a:lnTo>
                    <a:pt x="611981" y="45244"/>
                  </a:lnTo>
                  <a:lnTo>
                    <a:pt x="611981" y="1944"/>
                  </a:lnTo>
                  <a:lnTo>
                    <a:pt x="564356" y="1313"/>
                  </a:lnTo>
                  <a:cubicBezTo>
                    <a:pt x="563992" y="15671"/>
                    <a:pt x="563629" y="30028"/>
                    <a:pt x="563265" y="44386"/>
                  </a:cubicBezTo>
                  <a:lnTo>
                    <a:pt x="521500" y="44591"/>
                  </a:lnTo>
                  <a:cubicBezTo>
                    <a:pt x="521498" y="30521"/>
                    <a:pt x="521496" y="15156"/>
                    <a:pt x="521494" y="1086"/>
                  </a:cubicBezTo>
                  <a:lnTo>
                    <a:pt x="464344" y="1518"/>
                  </a:lnTo>
                  <a:lnTo>
                    <a:pt x="464560" y="130765"/>
                  </a:lnTo>
                  <a:lnTo>
                    <a:pt x="495300" y="133350"/>
                  </a:lnTo>
                  <a:cubicBezTo>
                    <a:pt x="494506" y="162719"/>
                    <a:pt x="493713" y="194247"/>
                    <a:pt x="492919" y="223616"/>
                  </a:cubicBezTo>
                  <a:lnTo>
                    <a:pt x="450056" y="223838"/>
                  </a:lnTo>
                  <a:lnTo>
                    <a:pt x="450812" y="183147"/>
                  </a:lnTo>
                  <a:lnTo>
                    <a:pt x="388990" y="182925"/>
                  </a:lnTo>
                  <a:lnTo>
                    <a:pt x="389206" y="224264"/>
                  </a:lnTo>
                  <a:lnTo>
                    <a:pt x="327323" y="223622"/>
                  </a:lnTo>
                  <a:cubicBezTo>
                    <a:pt x="327469" y="209838"/>
                    <a:pt x="327938" y="197027"/>
                    <a:pt x="328084" y="183243"/>
                  </a:cubicBezTo>
                  <a:lnTo>
                    <a:pt x="264319" y="183357"/>
                  </a:lnTo>
                  <a:cubicBezTo>
                    <a:pt x="264469" y="195479"/>
                    <a:pt x="264618" y="210840"/>
                    <a:pt x="264768" y="222962"/>
                  </a:cubicBezTo>
                  <a:lnTo>
                    <a:pt x="211931" y="223185"/>
                  </a:lnTo>
                  <a:lnTo>
                    <a:pt x="207169" y="135732"/>
                  </a:lnTo>
                  <a:lnTo>
                    <a:pt x="240506" y="132277"/>
                  </a:lnTo>
                  <a:cubicBezTo>
                    <a:pt x="239712" y="83858"/>
                    <a:pt x="238919" y="48612"/>
                    <a:pt x="238125" y="193"/>
                  </a:cubicBezTo>
                  <a:lnTo>
                    <a:pt x="192881" y="534"/>
                  </a:lnTo>
                  <a:cubicBezTo>
                    <a:pt x="192735" y="14590"/>
                    <a:pt x="192590" y="28645"/>
                    <a:pt x="192444" y="42701"/>
                  </a:cubicBezTo>
                  <a:lnTo>
                    <a:pt x="150019" y="42863"/>
                  </a:lnTo>
                  <a:lnTo>
                    <a:pt x="149857" y="810"/>
                  </a:lnTo>
                  <a:lnTo>
                    <a:pt x="100012" y="1086"/>
                  </a:lnTo>
                  <a:lnTo>
                    <a:pt x="100012" y="40482"/>
                  </a:lnTo>
                  <a:lnTo>
                    <a:pt x="59693" y="40919"/>
                  </a:lnTo>
                  <a:lnTo>
                    <a:pt x="59531" y="0"/>
                  </a:lnTo>
                  <a:lnTo>
                    <a:pt x="0" y="810"/>
                  </a:lnTo>
                  <a:cubicBezTo>
                    <a:pt x="794" y="46054"/>
                    <a:pt x="1587" y="90488"/>
                    <a:pt x="2381" y="135732"/>
                  </a:cubicBezTo>
                  <a:lnTo>
                    <a:pt x="35719" y="138113"/>
                  </a:lnTo>
                  <a:lnTo>
                    <a:pt x="2381" y="595313"/>
                  </a:lnTo>
                  <a:close/>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55E5528-7EAD-401E-A4D5-95A5A5DFE25F}"/>
              </a:ext>
            </a:extLst>
          </p:cNvPr>
          <p:cNvGrpSpPr/>
          <p:nvPr/>
        </p:nvGrpSpPr>
        <p:grpSpPr>
          <a:xfrm>
            <a:off x="8316996" y="2178737"/>
            <a:ext cx="2318328" cy="2318328"/>
            <a:chOff x="8316996" y="2178737"/>
            <a:chExt cx="2318328" cy="2318328"/>
          </a:xfrm>
        </p:grpSpPr>
        <p:sp>
          <p:nvSpPr>
            <p:cNvPr id="5" name="Rectangle 4"/>
            <p:cNvSpPr/>
            <p:nvPr/>
          </p:nvSpPr>
          <p:spPr bwMode="auto">
            <a:xfrm>
              <a:off x="8316996"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ContactCard_EEBD">
              <a:extLst>
                <a:ext uri="{FF2B5EF4-FFF2-40B4-BE49-F238E27FC236}">
                  <a16:creationId xmlns:a16="http://schemas.microsoft.com/office/drawing/2014/main" id="{DAE3AF3B-4152-454E-ABFB-81B761F06B9F}"/>
                </a:ext>
              </a:extLst>
            </p:cNvPr>
            <p:cNvSpPr>
              <a:spLocks noChangeAspect="1" noEditPoints="1"/>
            </p:cNvSpPr>
            <p:nvPr/>
          </p:nvSpPr>
          <p:spPr bwMode="auto">
            <a:xfrm>
              <a:off x="8992810" y="2993190"/>
              <a:ext cx="962125" cy="706023"/>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Org_ECA6">
            <a:extLst>
              <a:ext uri="{FF2B5EF4-FFF2-40B4-BE49-F238E27FC236}">
                <a16:creationId xmlns:a16="http://schemas.microsoft.com/office/drawing/2014/main" id="{EED31ADC-A940-4CDF-A25C-2EBD6689B1A9}"/>
              </a:ext>
            </a:extLst>
          </p:cNvPr>
          <p:cNvSpPr>
            <a:spLocks noChangeAspect="1" noEditPoints="1"/>
          </p:cNvSpPr>
          <p:nvPr/>
        </p:nvSpPr>
        <p:spPr bwMode="auto">
          <a:xfrm>
            <a:off x="5421871" y="2844800"/>
            <a:ext cx="985722" cy="9862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1612682" y="4645455"/>
            <a:ext cx="1568378"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Physical </a:t>
            </a:r>
          </a:p>
        </p:txBody>
      </p:sp>
      <p:sp>
        <p:nvSpPr>
          <p:cNvPr id="66" name="TextBox 65"/>
          <p:cNvSpPr txBox="1"/>
          <p:nvPr/>
        </p:nvSpPr>
        <p:spPr>
          <a:xfrm>
            <a:off x="8734787" y="4645455"/>
            <a:ext cx="153151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a:t>
            </a:r>
          </a:p>
        </p:txBody>
      </p:sp>
      <p:sp>
        <p:nvSpPr>
          <p:cNvPr id="67" name="TextBox 66"/>
          <p:cNvSpPr txBox="1"/>
          <p:nvPr/>
        </p:nvSpPr>
        <p:spPr>
          <a:xfrm>
            <a:off x="5096349" y="4645455"/>
            <a:ext cx="165532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Network </a:t>
            </a:r>
          </a:p>
        </p:txBody>
      </p:sp>
      <p:grpSp>
        <p:nvGrpSpPr>
          <p:cNvPr id="8" name="Group 7">
            <a:extLst>
              <a:ext uri="{FF2B5EF4-FFF2-40B4-BE49-F238E27FC236}">
                <a16:creationId xmlns:a16="http://schemas.microsoft.com/office/drawing/2014/main" id="{3FC553F6-48D6-4A6E-A1C9-1A99A386D878}"/>
              </a:ext>
            </a:extLst>
          </p:cNvPr>
          <p:cNvGrpSpPr/>
          <p:nvPr/>
        </p:nvGrpSpPr>
        <p:grpSpPr>
          <a:xfrm>
            <a:off x="3859593" y="3098800"/>
            <a:ext cx="551278" cy="508698"/>
            <a:chOff x="3859593" y="3098800"/>
            <a:chExt cx="551278" cy="508698"/>
          </a:xfrm>
        </p:grpSpPr>
        <p:sp>
          <p:nvSpPr>
            <p:cNvPr id="43" name="arrow">
              <a:extLst>
                <a:ext uri="{FF2B5EF4-FFF2-40B4-BE49-F238E27FC236}">
                  <a16:creationId xmlns:a16="http://schemas.microsoft.com/office/drawing/2014/main" id="{70B5F2CF-69D4-4204-AE44-2EA203E0B6ED}"/>
                </a:ext>
              </a:extLst>
            </p:cNvPr>
            <p:cNvSpPr>
              <a:spLocks noChangeAspect="1" noEditPoints="1"/>
            </p:cNvSpPr>
            <p:nvPr/>
          </p:nvSpPr>
          <p:spPr bwMode="auto">
            <a:xfrm>
              <a:off x="3859593" y="3098800"/>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F6097628-1C8B-4CE1-8395-AB1BD1129517}"/>
                </a:ext>
              </a:extLst>
            </p:cNvPr>
            <p:cNvSpPr/>
            <p:nvPr/>
          </p:nvSpPr>
          <p:spPr bwMode="auto">
            <a:xfrm>
              <a:off x="4021015" y="3200400"/>
              <a:ext cx="128954" cy="187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5E3DBF6-4E61-48E9-817B-A8AEDE86C762}"/>
              </a:ext>
            </a:extLst>
          </p:cNvPr>
          <p:cNvGrpSpPr/>
          <p:nvPr/>
        </p:nvGrpSpPr>
        <p:grpSpPr>
          <a:xfrm>
            <a:off x="7424119" y="3083552"/>
            <a:ext cx="551278" cy="508698"/>
            <a:chOff x="7424119" y="3083552"/>
            <a:chExt cx="551278" cy="508698"/>
          </a:xfrm>
        </p:grpSpPr>
        <p:sp>
          <p:nvSpPr>
            <p:cNvPr id="44" name="arrow">
              <a:extLst>
                <a:ext uri="{FF2B5EF4-FFF2-40B4-BE49-F238E27FC236}">
                  <a16:creationId xmlns:a16="http://schemas.microsoft.com/office/drawing/2014/main" id="{E12534FA-477A-47B2-ABF9-01D32B69F79C}"/>
                </a:ext>
              </a:extLst>
            </p:cNvPr>
            <p:cNvSpPr>
              <a:spLocks noChangeAspect="1" noEditPoints="1"/>
            </p:cNvSpPr>
            <p:nvPr/>
          </p:nvSpPr>
          <p:spPr bwMode="auto">
            <a:xfrm>
              <a:off x="7424119" y="3083552"/>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Rectangle 8">
              <a:extLst>
                <a:ext uri="{FF2B5EF4-FFF2-40B4-BE49-F238E27FC236}">
                  <a16:creationId xmlns:a16="http://schemas.microsoft.com/office/drawing/2014/main" id="{C970E19A-9F0A-4AA8-AC7E-8541BB144570}"/>
                </a:ext>
              </a:extLst>
            </p:cNvPr>
            <p:cNvSpPr/>
            <p:nvPr/>
          </p:nvSpPr>
          <p:spPr bwMode="auto">
            <a:xfrm>
              <a:off x="7631723" y="3259015"/>
              <a:ext cx="105508" cy="187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0" grpId="0" animBg="1"/>
      <p:bldP spid="65" grpId="0"/>
      <p:bldP spid="66"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AC2CEC-1AE4-4630-94B8-FF0FC792795A}"/>
              </a:ext>
            </a:extLst>
          </p:cNvPr>
          <p:cNvGrpSpPr/>
          <p:nvPr/>
        </p:nvGrpSpPr>
        <p:grpSpPr>
          <a:xfrm>
            <a:off x="5727486" y="3280126"/>
            <a:ext cx="1760746" cy="2678714"/>
            <a:chOff x="7035690" y="4157831"/>
            <a:chExt cx="1760746" cy="2678714"/>
          </a:xfrm>
        </p:grpSpPr>
        <p:grpSp>
          <p:nvGrpSpPr>
            <p:cNvPr id="204" name="Group 203">
              <a:extLst>
                <a:ext uri="{FF2B5EF4-FFF2-40B4-BE49-F238E27FC236}">
                  <a16:creationId xmlns:a16="http://schemas.microsoft.com/office/drawing/2014/main" id="{F172DF07-7F4E-491C-A07D-9D80871952CC}"/>
                </a:ext>
              </a:extLst>
            </p:cNvPr>
            <p:cNvGrpSpPr/>
            <p:nvPr/>
          </p:nvGrpSpPr>
          <p:grpSpPr>
            <a:xfrm>
              <a:off x="7035690" y="4157831"/>
              <a:ext cx="1760746" cy="2678714"/>
              <a:chOff x="5812599" y="4330087"/>
              <a:chExt cx="1760746" cy="2555170"/>
            </a:xfrm>
          </p:grpSpPr>
          <p:sp>
            <p:nvSpPr>
              <p:cNvPr id="245" name="Rounded Rectangle 15">
                <a:extLst>
                  <a:ext uri="{FF2B5EF4-FFF2-40B4-BE49-F238E27FC236}">
                    <a16:creationId xmlns:a16="http://schemas.microsoft.com/office/drawing/2014/main" id="{B2BBBFEF-6541-451C-8B86-AF030F2F585D}"/>
                  </a:ext>
                </a:extLst>
              </p:cNvPr>
              <p:cNvSpPr/>
              <p:nvPr/>
            </p:nvSpPr>
            <p:spPr bwMode="auto">
              <a:xfrm>
                <a:off x="5812599" y="4330087"/>
                <a:ext cx="1760746" cy="2555170"/>
              </a:xfrm>
              <a:prstGeom prst="roundRect">
                <a:avLst>
                  <a:gd name="adj" fmla="val 0"/>
                </a:avLst>
              </a:prstGeom>
              <a:solidFill>
                <a:schemeClr val="bg1"/>
              </a:solidFill>
              <a:ln w="254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p:txBody>
          </p:sp>
          <p:sp>
            <p:nvSpPr>
              <p:cNvPr id="254" name="Rectangle 253">
                <a:extLst>
                  <a:ext uri="{FF2B5EF4-FFF2-40B4-BE49-F238E27FC236}">
                    <a16:creationId xmlns:a16="http://schemas.microsoft.com/office/drawing/2014/main" id="{1798B62D-8C53-446B-8507-DD4BA7D81001}"/>
                  </a:ext>
                </a:extLst>
              </p:cNvPr>
              <p:cNvSpPr/>
              <p:nvPr/>
            </p:nvSpPr>
            <p:spPr>
              <a:xfrm>
                <a:off x="5876583" y="6309958"/>
                <a:ext cx="1632779" cy="457987"/>
              </a:xfrm>
              <a:prstGeom prst="rect">
                <a:avLst/>
              </a:prstGeom>
            </p:spPr>
            <p:txBody>
              <a:bodyPr wrap="square">
                <a:spAutoFit/>
              </a:bodyPr>
              <a:lstStyle/>
              <a:p>
                <a:pPr lvl="0" algn="ctr" defTabSz="932293" fontAlgn="base">
                  <a:lnSpc>
                    <a:spcPct val="90000"/>
                  </a:lnSpc>
                  <a:spcBef>
                    <a:spcPct val="0"/>
                  </a:spcBef>
                  <a:spcAft>
                    <a:spcPct val="0"/>
                  </a:spcAf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Unmanaged Devices</a:t>
                </a:r>
              </a:p>
            </p:txBody>
          </p:sp>
        </p:grpSp>
        <p:sp>
          <p:nvSpPr>
            <p:cNvPr id="163" name="UniversalApp_E8CC">
              <a:extLst>
                <a:ext uri="{FF2B5EF4-FFF2-40B4-BE49-F238E27FC236}">
                  <a16:creationId xmlns:a16="http://schemas.microsoft.com/office/drawing/2014/main" id="{A2DA1676-B2FE-4B47-821F-3BF2E4D92067}"/>
                </a:ext>
              </a:extLst>
            </p:cNvPr>
            <p:cNvSpPr>
              <a:spLocks noChangeAspect="1" noEditPoints="1"/>
            </p:cNvSpPr>
            <p:nvPr/>
          </p:nvSpPr>
          <p:spPr bwMode="auto">
            <a:xfrm>
              <a:off x="7428754" y="5544954"/>
              <a:ext cx="902873" cy="66254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 name="Rectangle 4"/>
          <p:cNvSpPr/>
          <p:nvPr/>
        </p:nvSpPr>
        <p:spPr bwMode="auto">
          <a:xfrm>
            <a:off x="570094" y="3302442"/>
            <a:ext cx="4857061" cy="266520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bwMode="auto">
          <a:xfrm>
            <a:off x="2887849" y="5767435"/>
            <a:ext cx="2215779"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33363" marR="0" lvl="0" algn="ctr" defTabSz="932293"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Network Perimeter</a:t>
            </a:r>
          </a:p>
        </p:txBody>
      </p:sp>
      <p:grpSp>
        <p:nvGrpSpPr>
          <p:cNvPr id="253" name="Group 252"/>
          <p:cNvGrpSpPr/>
          <p:nvPr/>
        </p:nvGrpSpPr>
        <p:grpSpPr>
          <a:xfrm>
            <a:off x="4101698" y="2305769"/>
            <a:ext cx="3487822" cy="774462"/>
            <a:chOff x="4101698" y="2305769"/>
            <a:chExt cx="3487822" cy="774462"/>
          </a:xfrm>
        </p:grpSpPr>
        <p:sp>
          <p:nvSpPr>
            <p:cNvPr id="81" name="Rounded Rectangle 80"/>
            <p:cNvSpPr/>
            <p:nvPr/>
          </p:nvSpPr>
          <p:spPr bwMode="auto">
            <a:xfrm>
              <a:off x="4101698" y="2305769"/>
              <a:ext cx="3487822" cy="774462"/>
            </a:xfrm>
            <a:prstGeom prst="roundRect">
              <a:avLst>
                <a:gd name="adj" fmla="val 0"/>
              </a:avLst>
            </a:prstGeom>
            <a:solidFill>
              <a:srgbClr val="FFFFFF"/>
            </a:solid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R="0" indent="0" algn="r" defTabSz="932293" fontAlgn="base">
                <a:lnSpc>
                  <a:spcPct val="90000"/>
                </a:lnSpc>
                <a:spcBef>
                  <a:spcPct val="0"/>
                </a:spcBef>
                <a:spcAft>
                  <a:spcPct val="0"/>
                </a:spcAft>
                <a:buClrTx/>
                <a:buSzTx/>
                <a:buFontTx/>
                <a:buNone/>
                <a:tabLst/>
                <a:defRPr/>
              </a:pPr>
              <a:endParaRPr lang="en-US" sz="1600" b="1" kern="0">
                <a:solidFill>
                  <a:schemeClr val="accent1"/>
                </a:solidFill>
                <a:ea typeface="Segoe UI" pitchFamily="34" charset="0"/>
                <a:cs typeface="Segoe UI" pitchFamily="34" charset="0"/>
              </a:endParaRPr>
            </a:p>
          </p:txBody>
        </p:sp>
        <p:sp>
          <p:nvSpPr>
            <p:cNvPr id="97" name="Rectangle 96"/>
            <p:cNvSpPr/>
            <p:nvPr/>
          </p:nvSpPr>
          <p:spPr>
            <a:xfrm>
              <a:off x="6330373" y="2577226"/>
              <a:ext cx="1014464" cy="261610"/>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EB3C00"/>
                  </a:solidFill>
                  <a:effectLst/>
                  <a:uLnTx/>
                  <a:uFillTx/>
                  <a:latin typeface="+mj-lt"/>
                </a:rPr>
                <a:t>Office 365</a:t>
              </a:r>
            </a:p>
          </p:txBody>
        </p:sp>
        <p:sp>
          <p:nvSpPr>
            <p:cNvPr id="246" name="Rectangle 245"/>
            <p:cNvSpPr/>
            <p:nvPr/>
          </p:nvSpPr>
          <p:spPr>
            <a:xfrm>
              <a:off x="4897592" y="2791249"/>
              <a:ext cx="2670393" cy="286232"/>
            </a:xfrm>
            <a:prstGeom prst="rect">
              <a:avLst/>
            </a:prstGeom>
          </p:spPr>
          <p:txBody>
            <a:bodyPr wrap="square">
              <a:spAutoFit/>
            </a:bodyPr>
            <a:lstStyle/>
            <a:p>
              <a:pPr lvl="0" algn="r" defTabSz="932293" fontAlgn="base">
                <a:lnSpc>
                  <a:spcPct val="90000"/>
                </a:lnSpc>
                <a:spcBef>
                  <a:spcPct val="0"/>
                </a:spcBef>
                <a:spcAft>
                  <a:spcPct val="0"/>
                </a:spcAft>
                <a:defRPr/>
              </a:pPr>
              <a:r>
                <a:rPr lang="en-US" sz="1400" kern="0">
                  <a:gradFill>
                    <a:gsLst>
                      <a:gs pos="0">
                        <a:schemeClr val="accent1"/>
                      </a:gs>
                      <a:gs pos="100000">
                        <a:schemeClr val="accent1"/>
                      </a:gs>
                    </a:gsLst>
                    <a:lin ang="5400000" scaled="0"/>
                  </a:gradFill>
                  <a:latin typeface="+mj-lt"/>
                  <a:ea typeface="Segoe UI" pitchFamily="34" charset="0"/>
                  <a:cs typeface="Segoe UI" pitchFamily="34" charset="0"/>
                </a:rPr>
                <a:t>Approved Cloud Services</a:t>
              </a:r>
            </a:p>
          </p:txBody>
        </p:sp>
      </p:grpSp>
      <p:grpSp>
        <p:nvGrpSpPr>
          <p:cNvPr id="30" name="Group 29"/>
          <p:cNvGrpSpPr/>
          <p:nvPr/>
        </p:nvGrpSpPr>
        <p:grpSpPr>
          <a:xfrm>
            <a:off x="4101698" y="1490121"/>
            <a:ext cx="3484728" cy="745616"/>
            <a:chOff x="4086216" y="1611303"/>
            <a:chExt cx="3484728" cy="745616"/>
          </a:xfrm>
        </p:grpSpPr>
        <p:sp>
          <p:nvSpPr>
            <p:cNvPr id="106" name="Rounded Rectangle 105"/>
            <p:cNvSpPr/>
            <p:nvPr/>
          </p:nvSpPr>
          <p:spPr bwMode="auto">
            <a:xfrm>
              <a:off x="4086216" y="1611303"/>
              <a:ext cx="3484728" cy="745616"/>
            </a:xfrm>
            <a:prstGeom prst="roundRect">
              <a:avLst>
                <a:gd name="adj" fmla="val 0"/>
              </a:avLst>
            </a:prstGeom>
            <a:solidFill>
              <a:schemeClr val="bg1"/>
            </a:solidFill>
            <a:ln w="2222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b="1" kern="0">
                <a:solidFill>
                  <a:schemeClr val="accent1">
                    <a:lumMod val="90000"/>
                    <a:lumOff val="10000"/>
                  </a:schemeClr>
                </a:solidFill>
                <a:ea typeface="Segoe UI" pitchFamily="34" charset="0"/>
                <a:cs typeface="Segoe UI" pitchFamily="34" charset="0"/>
              </a:endParaRPr>
            </a:p>
          </p:txBody>
        </p:sp>
        <p:sp>
          <p:nvSpPr>
            <p:cNvPr id="105" name="Rectangle 104"/>
            <p:cNvSpPr/>
            <p:nvPr/>
          </p:nvSpPr>
          <p:spPr>
            <a:xfrm>
              <a:off x="6456703" y="2031499"/>
              <a:ext cx="1063112" cy="286232"/>
            </a:xfrm>
            <a:prstGeom prst="rect">
              <a:avLst/>
            </a:prstGeom>
          </p:spPr>
          <p:txBody>
            <a:bodyPr wrap="none">
              <a:spAutoFit/>
            </a:bodyPr>
            <a:lstStyle/>
            <a:p>
              <a:pPr marR="0" indent="0" algn="ctr" defTabSz="932293" fontAlgn="base">
                <a:lnSpc>
                  <a:spcPct val="90000"/>
                </a:lnSpc>
                <a:spcBef>
                  <a:spcPct val="0"/>
                </a:spcBef>
                <a:spcAft>
                  <a:spcPct val="0"/>
                </a:spcAft>
                <a:buClrTx/>
                <a:buSzTx/>
                <a:buFontTx/>
                <a:buNone/>
                <a:tabLs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Shadow IT</a:t>
              </a:r>
            </a:p>
          </p:txBody>
        </p:sp>
      </p:grpSp>
      <p:sp>
        <p:nvSpPr>
          <p:cNvPr id="63" name="Title 62"/>
          <p:cNvSpPr>
            <a:spLocks noGrp="1"/>
          </p:cNvSpPr>
          <p:nvPr>
            <p:ph type="title"/>
          </p:nvPr>
        </p:nvSpPr>
        <p:spPr/>
        <p:txBody>
          <a:bodyPr/>
          <a:lstStyle/>
          <a:p>
            <a:r>
              <a:rPr lang="en-US"/>
              <a:t>Modernizing the security perimeter</a:t>
            </a:r>
          </a:p>
        </p:txBody>
      </p:sp>
      <p:sp>
        <p:nvSpPr>
          <p:cNvPr id="12" name="Freeform 40"/>
          <p:cNvSpPr>
            <a:spLocks noEditPoints="1"/>
          </p:cNvSpPr>
          <p:nvPr/>
        </p:nvSpPr>
        <p:spPr bwMode="black">
          <a:xfrm>
            <a:off x="1588086" y="1133569"/>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4" name="Freeform 40"/>
          <p:cNvSpPr>
            <a:spLocks noEditPoints="1"/>
          </p:cNvSpPr>
          <p:nvPr/>
        </p:nvSpPr>
        <p:spPr bwMode="black">
          <a:xfrm>
            <a:off x="2372554" y="1291763"/>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5" name="Freeform 40"/>
          <p:cNvSpPr>
            <a:spLocks noEditPoints="1"/>
          </p:cNvSpPr>
          <p:nvPr/>
        </p:nvSpPr>
        <p:spPr bwMode="black">
          <a:xfrm>
            <a:off x="2685135" y="1806211"/>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33" name="Rectangle 32"/>
          <p:cNvSpPr/>
          <p:nvPr/>
        </p:nvSpPr>
        <p:spPr>
          <a:xfrm>
            <a:off x="1542640" y="1777910"/>
            <a:ext cx="872355"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Threats</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34"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4" name="Freeform 40"/>
          <p:cNvSpPr>
            <a:spLocks noEditPoints="1"/>
          </p:cNvSpPr>
          <p:nvPr/>
        </p:nvSpPr>
        <p:spPr bwMode="black">
          <a:xfrm>
            <a:off x="2685135" y="1807356"/>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60" name="Org_ECA6">
            <a:extLst>
              <a:ext uri="{FF2B5EF4-FFF2-40B4-BE49-F238E27FC236}">
                <a16:creationId xmlns:a16="http://schemas.microsoft.com/office/drawing/2014/main" id="{07BDE3DD-09AC-4D45-B4E0-9D5D2D0EB004}"/>
              </a:ext>
            </a:extLst>
          </p:cNvPr>
          <p:cNvSpPr>
            <a:spLocks noChangeAspect="1" noEditPoints="1"/>
          </p:cNvSpPr>
          <p:nvPr/>
        </p:nvSpPr>
        <p:spPr bwMode="auto">
          <a:xfrm>
            <a:off x="2988113" y="5826873"/>
            <a:ext cx="258542" cy="25866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53" name="Rectangle 52"/>
          <p:cNvSpPr/>
          <p:nvPr/>
        </p:nvSpPr>
        <p:spPr>
          <a:xfrm>
            <a:off x="1043896" y="1510955"/>
            <a:ext cx="1095172"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Persistent</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58" name="Rectangle 57"/>
          <p:cNvSpPr/>
          <p:nvPr/>
        </p:nvSpPr>
        <p:spPr bwMode="auto">
          <a:xfrm>
            <a:off x="397565" y="3179168"/>
            <a:ext cx="5045370" cy="3297709"/>
          </a:xfrm>
          <a:prstGeom prst="rect">
            <a:avLst/>
          </a:prstGeom>
          <a:solidFill>
            <a:srgbClr val="EAEAEA">
              <a:alpha val="82000"/>
            </a:srgbClr>
          </a:solidFill>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0"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2" name="Freeform 40"/>
          <p:cNvSpPr>
            <a:spLocks noEditPoints="1"/>
          </p:cNvSpPr>
          <p:nvPr/>
        </p:nvSpPr>
        <p:spPr bwMode="black">
          <a:xfrm>
            <a:off x="1151635" y="37861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8" name="Rounded Rectangle 67"/>
          <p:cNvSpPr/>
          <p:nvPr/>
        </p:nvSpPr>
        <p:spPr>
          <a:xfrm>
            <a:off x="7744911" y="1435386"/>
            <a:ext cx="4434354" cy="471183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225">
              <a:spcAft>
                <a:spcPts val="600"/>
              </a:spcAft>
              <a:defRPr/>
            </a:pPr>
            <a:r>
              <a:rPr lang="en-US" sz="2000" kern="0">
                <a:gradFill>
                  <a:gsLst>
                    <a:gs pos="0">
                      <a:schemeClr val="tx2"/>
                    </a:gs>
                    <a:gs pos="100000">
                      <a:schemeClr val="tx2"/>
                    </a:gs>
                  </a:gsLst>
                  <a:lin ang="5400000" scaled="1"/>
                </a:gradFill>
              </a:rPr>
              <a:t>Network protects </a:t>
            </a:r>
            <a:br>
              <a:rPr lang="en-US" sz="2000" kern="0">
                <a:gradFill>
                  <a:gsLst>
                    <a:gs pos="0">
                      <a:schemeClr val="tx2"/>
                    </a:gs>
                    <a:gs pos="100000">
                      <a:schemeClr val="tx2"/>
                    </a:gs>
                  </a:gsLst>
                  <a:lin ang="5400000" scaled="1"/>
                </a:gradFill>
              </a:rPr>
            </a:br>
            <a:r>
              <a:rPr lang="en-US" sz="2000" kern="0">
                <a:gradFill>
                  <a:gsLst>
                    <a:gs pos="0">
                      <a:schemeClr val="tx2"/>
                    </a:gs>
                    <a:gs pos="100000">
                      <a:schemeClr val="tx2"/>
                    </a:gs>
                  </a:gsLst>
                  <a:lin ang="5400000" scaled="1"/>
                </a:gradFill>
              </a:rPr>
              <a:t>against classic attacks</a:t>
            </a:r>
            <a:r>
              <a:rPr lang="en-US" sz="2400" kern="0">
                <a:gradFill>
                  <a:gsLst>
                    <a:gs pos="0">
                      <a:schemeClr val="tx2"/>
                    </a:gs>
                    <a:gs pos="100000">
                      <a:schemeClr val="tx2"/>
                    </a:gs>
                  </a:gsLst>
                  <a:lin ang="5400000" scaled="1"/>
                </a:gradFill>
              </a:rPr>
              <a:t>…</a:t>
            </a:r>
          </a:p>
          <a:p>
            <a:pPr marL="342900" lvl="0" defTabSz="914225">
              <a:spcAft>
                <a:spcPts val="600"/>
              </a:spcAft>
              <a:defRPr/>
            </a:pPr>
            <a:r>
              <a:rPr lang="en-US" sz="1600" kern="0">
                <a:gradFill>
                  <a:gsLst>
                    <a:gs pos="0">
                      <a:schemeClr val="accent4"/>
                    </a:gs>
                    <a:gs pos="100000">
                      <a:schemeClr val="accent4"/>
                    </a:gs>
                  </a:gsLst>
                  <a:lin ang="5400000" scaled="1"/>
                </a:gradFill>
              </a:rPr>
              <a:t>…but bypassed reliably with</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Phishing </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Credential theft</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Data moving out of the network</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Critical to build modern security perimeter based on Identity</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Identity</a:t>
            </a:r>
            <a:r>
              <a:rPr lang="en-US" sz="1600" i="1" kern="0" spc="-100">
                <a:gradFill>
                  <a:gsLst>
                    <a:gs pos="0">
                      <a:schemeClr val="tx2"/>
                    </a:gs>
                    <a:gs pos="100000">
                      <a:schemeClr val="tx2"/>
                    </a:gs>
                  </a:gsLst>
                  <a:lin ang="5400000" scaled="1"/>
                </a:gradFill>
              </a:rPr>
              <a:t> and </a:t>
            </a:r>
            <a:r>
              <a:rPr lang="en-US" sz="1600" i="1" kern="0">
                <a:gradFill>
                  <a:gsLst>
                    <a:gs pos="0">
                      <a:schemeClr val="tx2"/>
                    </a:gs>
                    <a:gs pos="100000">
                      <a:schemeClr val="tx2"/>
                    </a:gs>
                  </a:gsLst>
                  <a:lin ang="5400000" scaled="1"/>
                </a:gradFill>
              </a:rPr>
              <a:t>Access Management </a:t>
            </a:r>
            <a:br>
              <a:rPr lang="en-US" sz="1600" kern="0" spc="-100">
                <a:gradFill>
                  <a:gsLst>
                    <a:gs pos="0">
                      <a:schemeClr val="tx2"/>
                    </a:gs>
                    <a:gs pos="100000">
                      <a:schemeClr val="tx2"/>
                    </a:gs>
                  </a:gsLst>
                  <a:lin ang="5400000" scaled="1"/>
                </a:gradFill>
              </a:rPr>
            </a:br>
            <a:r>
              <a:rPr lang="en-US" sz="1600" kern="0" spc="-100">
                <a:gradFill>
                  <a:gsLst>
                    <a:gs pos="0">
                      <a:schemeClr val="tx2"/>
                    </a:gs>
                    <a:gs pos="100000">
                      <a:schemeClr val="tx2"/>
                    </a:gs>
                  </a:gsLst>
                  <a:lin ang="5400000" scaled="1"/>
                </a:gradFill>
              </a:rPr>
              <a:t>Strong Authentication + Monitoring and enforcement of  policies</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Strength from Hardware &amp; Intelligence</a:t>
            </a:r>
            <a:r>
              <a:rPr lang="en-US" sz="1600" kern="0" spc="-100">
                <a:gradFill>
                  <a:gsLst>
                    <a:gs pos="0">
                      <a:schemeClr val="tx2"/>
                    </a:gs>
                    <a:gs pos="100000">
                      <a:schemeClr val="tx2"/>
                    </a:gs>
                  </a:gsLst>
                  <a:lin ang="5400000" scaled="1"/>
                </a:gradFill>
              </a:rPr>
              <a:t>–</a:t>
            </a:r>
            <a:br>
              <a:rPr lang="en-US" sz="1600" kern="0">
                <a:gradFill>
                  <a:gsLst>
                    <a:gs pos="0">
                      <a:schemeClr val="tx2"/>
                    </a:gs>
                    <a:gs pos="100000">
                      <a:schemeClr val="tx2"/>
                    </a:gs>
                  </a:gsLst>
                  <a:lin ang="5400000" scaled="1"/>
                </a:gradFill>
              </a:rPr>
            </a:br>
            <a:r>
              <a:rPr lang="en-US" sz="1600" kern="0">
                <a:gradFill>
                  <a:gsLst>
                    <a:gs pos="0">
                      <a:schemeClr val="tx2"/>
                    </a:gs>
                    <a:gs pos="100000">
                      <a:schemeClr val="tx2"/>
                    </a:gs>
                  </a:gsLst>
                  <a:lin ang="5400000" scaled="1"/>
                </a:gradFill>
              </a:rPr>
              <a:t>Auth &amp; Access should consider device status, compromised credentials, &amp; other threat intelligence</a:t>
            </a:r>
            <a:endParaRPr lang="en-US" sz="1600" b="1" kern="0">
              <a:gradFill>
                <a:gsLst>
                  <a:gs pos="0">
                    <a:schemeClr val="tx2"/>
                  </a:gs>
                  <a:gs pos="100000">
                    <a:schemeClr val="tx2"/>
                  </a:gs>
                </a:gsLst>
                <a:lin ang="5400000" scaled="1"/>
              </a:gradFill>
            </a:endParaRPr>
          </a:p>
        </p:txBody>
      </p:sp>
      <p:cxnSp>
        <p:nvCxnSpPr>
          <p:cNvPr id="71" name="Straight Arrow Connector 70"/>
          <p:cNvCxnSpPr/>
          <p:nvPr/>
        </p:nvCxnSpPr>
        <p:spPr>
          <a:xfrm>
            <a:off x="1355254" y="2500746"/>
            <a:ext cx="1" cy="1270421"/>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1447382" y="4323702"/>
            <a:ext cx="102121" cy="433020"/>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50731" y="2500384"/>
            <a:ext cx="1737117" cy="2228830"/>
            <a:chOff x="7321371" y="5432570"/>
            <a:chExt cx="1737364" cy="2229146"/>
          </a:xfrm>
          <a:solidFill>
            <a:srgbClr val="EAEAEA">
              <a:alpha val="80000"/>
            </a:srgbClr>
          </a:solidFill>
        </p:grpSpPr>
        <p:sp>
          <p:nvSpPr>
            <p:cNvPr id="90" name="Freeform 40"/>
            <p:cNvSpPr>
              <a:spLocks noEditPoints="1"/>
            </p:cNvSpPr>
            <p:nvPr/>
          </p:nvSpPr>
          <p:spPr bwMode="black">
            <a:xfrm>
              <a:off x="7321371" y="6718201"/>
              <a:ext cx="407297" cy="40729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grpFill/>
            <a:ln>
              <a:solidFill>
                <a:srgbClr val="EAEAEA">
                  <a:alpha val="80000"/>
                </a:srgbClr>
              </a:solid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91" name="Straight Arrow Connector 90"/>
            <p:cNvCxnSpPr/>
            <p:nvPr/>
          </p:nvCxnSpPr>
          <p:spPr>
            <a:xfrm>
              <a:off x="7525019" y="5432570"/>
              <a:ext cx="1" cy="1270602"/>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757883" y="6963506"/>
              <a:ext cx="1300852" cy="249453"/>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336469" y="7140528"/>
              <a:ext cx="120698" cy="5211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684400" y="7068079"/>
              <a:ext cx="243784" cy="1768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3854888" y="3585187"/>
            <a:ext cx="1527955" cy="369332"/>
          </a:xfrm>
          <a:prstGeom prst="rect">
            <a:avLst/>
          </a:prstGeom>
          <a:noFill/>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Resources</a:t>
            </a:r>
            <a:endPar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ndParaRPr>
          </a:p>
        </p:txBody>
      </p:sp>
      <p:sp>
        <p:nvSpPr>
          <p:cNvPr id="1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3"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a:extLst/>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182" name="Straight Arrow Connector 181"/>
          <p:cNvCxnSpPr/>
          <p:nvPr/>
        </p:nvCxnSpPr>
        <p:spPr>
          <a:xfrm flipV="1">
            <a:off x="2140415" y="4049858"/>
            <a:ext cx="497529" cy="9853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2194665" y="4266285"/>
            <a:ext cx="1658987" cy="168278"/>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1905571" y="4316295"/>
            <a:ext cx="351867" cy="69288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2069848" y="4311813"/>
            <a:ext cx="1458796" cy="834643"/>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2"/>
          <p:cNvSpPr/>
          <p:nvPr/>
        </p:nvSpPr>
        <p:spPr bwMode="auto">
          <a:xfrm rot="5400000">
            <a:off x="1647825" y="280034"/>
            <a:ext cx="4735831" cy="716280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grpSp>
        <p:nvGrpSpPr>
          <p:cNvPr id="4" name="Group 3"/>
          <p:cNvGrpSpPr/>
          <p:nvPr/>
        </p:nvGrpSpPr>
        <p:grpSpPr>
          <a:xfrm>
            <a:off x="1043895" y="2572544"/>
            <a:ext cx="2238037" cy="380805"/>
            <a:chOff x="896171" y="2572544"/>
            <a:chExt cx="2438400" cy="380805"/>
          </a:xfrm>
        </p:grpSpPr>
        <p:sp>
          <p:nvSpPr>
            <p:cNvPr id="38" name="Rectangle 37"/>
            <p:cNvSpPr/>
            <p:nvPr/>
          </p:nvSpPr>
          <p:spPr bwMode="auto">
            <a:xfrm>
              <a:off x="896171" y="2572544"/>
              <a:ext cx="2438400"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algn="ctr" defTabSz="932293" eaLnBrk="1" fontAlgn="base" latinLnBrk="0" hangingPunct="1">
                <a:lnSpc>
                  <a:spcPct val="90000"/>
                </a:lnSpc>
                <a:spcBef>
                  <a:spcPct val="0"/>
                </a:spcBef>
                <a:spcAft>
                  <a:spcPct val="0"/>
                </a:spcAft>
                <a:buClrTx/>
                <a:buSzTx/>
                <a:buFontTx/>
                <a:buNone/>
                <a:tabLst>
                  <a:tab pos="342900" algn="l"/>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Identity </a:t>
              </a:r>
              <a:r>
                <a:rPr lang="en-US" sz="1400" kern="0">
                  <a:gradFill>
                    <a:gsLst>
                      <a:gs pos="0">
                        <a:schemeClr val="accent3"/>
                      </a:gs>
                      <a:gs pos="100000">
                        <a:schemeClr val="accent3"/>
                      </a:gs>
                    </a:gsLst>
                    <a:lin ang="5400000" scaled="0"/>
                  </a:gradFill>
                  <a:latin typeface="+mj-lt"/>
                  <a:ea typeface="Segoe UI" pitchFamily="34" charset="0"/>
                  <a:cs typeface="Segoe UI" pitchFamily="34" charset="0"/>
                </a:rPr>
                <a:t>P</a:t>
              </a:r>
              <a:r>
                <a:rPr kumimoji="0" lang="en-US" sz="1400" i="0" u="none" strike="noStrike" kern="0" cap="none" spc="0" normalizeH="0" baseline="0" noProof="0" err="1">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erimeter</a:t>
              </a:r>
              <a:endPar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endParaRPr>
            </a:p>
          </p:txBody>
        </p:sp>
        <p:sp>
          <p:nvSpPr>
            <p:cNvPr id="148" name="AutoShape 3"/>
            <p:cNvSpPr>
              <a:spLocks noChangeAspect="1" noChangeArrowheads="1" noTextEdit="1"/>
            </p:cNvSpPr>
            <p:nvPr/>
          </p:nvSpPr>
          <p:spPr bwMode="auto">
            <a:xfrm>
              <a:off x="1014706" y="2707865"/>
              <a:ext cx="397264" cy="24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59" name="ContactCard_EEBD">
            <a:extLst>
              <a:ext uri="{FF2B5EF4-FFF2-40B4-BE49-F238E27FC236}">
                <a16:creationId xmlns:a16="http://schemas.microsoft.com/office/drawing/2014/main" id="{57B9633A-4366-44A3-AB15-CB6D85FF751C}"/>
              </a:ext>
            </a:extLst>
          </p:cNvPr>
          <p:cNvSpPr>
            <a:spLocks noChangeAspect="1" noEditPoints="1"/>
          </p:cNvSpPr>
          <p:nvPr/>
        </p:nvSpPr>
        <p:spPr bwMode="auto">
          <a:xfrm>
            <a:off x="1151745" y="2628473"/>
            <a:ext cx="349391" cy="25638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aptop_E770">
            <a:extLst>
              <a:ext uri="{FF2B5EF4-FFF2-40B4-BE49-F238E27FC236}">
                <a16:creationId xmlns:a16="http://schemas.microsoft.com/office/drawing/2014/main" id="{52A216F0-28EF-42B4-B2A8-62D1AC96C177}"/>
              </a:ext>
            </a:extLst>
          </p:cNvPr>
          <p:cNvSpPr>
            <a:spLocks noChangeAspect="1" noEditPoints="1"/>
          </p:cNvSpPr>
          <p:nvPr/>
        </p:nvSpPr>
        <p:spPr bwMode="auto">
          <a:xfrm>
            <a:off x="1494968" y="3848101"/>
            <a:ext cx="640978" cy="4277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8E01C4D6-DAB8-4736-A6FD-888DE87F1E89}"/>
              </a:ext>
            </a:extLst>
          </p:cNvPr>
          <p:cNvGrpSpPr/>
          <p:nvPr/>
        </p:nvGrpSpPr>
        <p:grpSpPr>
          <a:xfrm>
            <a:off x="2698356" y="3790175"/>
            <a:ext cx="549669" cy="438925"/>
            <a:chOff x="-1044969" y="4275950"/>
            <a:chExt cx="549669" cy="438925"/>
          </a:xfrm>
        </p:grpSpPr>
        <p:grpSp>
          <p:nvGrpSpPr>
            <p:cNvPr id="7" name="Group 6">
              <a:extLst>
                <a:ext uri="{FF2B5EF4-FFF2-40B4-BE49-F238E27FC236}">
                  <a16:creationId xmlns:a16="http://schemas.microsoft.com/office/drawing/2014/main" id="{F48B1898-4D17-40F7-A1EC-E90406F875A4}"/>
                </a:ext>
              </a:extLst>
            </p:cNvPr>
            <p:cNvGrpSpPr/>
            <p:nvPr/>
          </p:nvGrpSpPr>
          <p:grpSpPr>
            <a:xfrm>
              <a:off x="-1044969" y="4275950"/>
              <a:ext cx="459401" cy="365760"/>
              <a:chOff x="-1445019" y="4828400"/>
              <a:chExt cx="459401" cy="365760"/>
            </a:xfrm>
          </p:grpSpPr>
          <p:sp>
            <p:nvSpPr>
              <p:cNvPr id="171" name="Browser">
                <a:extLst>
                  <a:ext uri="{FF2B5EF4-FFF2-40B4-BE49-F238E27FC236}">
                    <a16:creationId xmlns:a16="http://schemas.microsoft.com/office/drawing/2014/main" id="{31178AB7-7872-40A3-84A2-9EEDD4D2A531}"/>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38" name="Browser">
                <a:extLst>
                  <a:ext uri="{FF2B5EF4-FFF2-40B4-BE49-F238E27FC236}">
                    <a16:creationId xmlns:a16="http://schemas.microsoft.com/office/drawing/2014/main" id="{33514DC5-6F67-485F-BFD3-1B540A81B7D9}"/>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39" name="BarChartVertical_E9EC">
                <a:extLst>
                  <a:ext uri="{FF2B5EF4-FFF2-40B4-BE49-F238E27FC236}">
                    <a16:creationId xmlns:a16="http://schemas.microsoft.com/office/drawing/2014/main" id="{CE899546-3E5D-42E5-967A-4450F384647D}"/>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0E8B9CBA-8928-4AE8-8385-6236713A2397}"/>
                </a:ext>
              </a:extLst>
            </p:cNvPr>
            <p:cNvGrpSpPr/>
            <p:nvPr/>
          </p:nvGrpSpPr>
          <p:grpSpPr>
            <a:xfrm>
              <a:off x="-698500" y="4511675"/>
              <a:ext cx="203200" cy="203200"/>
              <a:chOff x="-698500" y="4762500"/>
              <a:chExt cx="317500" cy="317500"/>
            </a:xfrm>
          </p:grpSpPr>
          <p:sp>
            <p:nvSpPr>
              <p:cNvPr id="8" name="Oval 7">
                <a:extLst>
                  <a:ext uri="{FF2B5EF4-FFF2-40B4-BE49-F238E27FC236}">
                    <a16:creationId xmlns:a16="http://schemas.microsoft.com/office/drawing/2014/main" id="{E8324498-DB1B-4EB5-980D-6703BE65FB5D}"/>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Money_3">
                <a:extLst>
                  <a:ext uri="{FF2B5EF4-FFF2-40B4-BE49-F238E27FC236}">
                    <a16:creationId xmlns:a16="http://schemas.microsoft.com/office/drawing/2014/main" id="{8C3F748D-6EA7-45BB-BE90-D0E7EE5119A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2" name="Group 21">
            <a:extLst>
              <a:ext uri="{FF2B5EF4-FFF2-40B4-BE49-F238E27FC236}">
                <a16:creationId xmlns:a16="http://schemas.microsoft.com/office/drawing/2014/main" id="{3AB45218-32CA-4A3F-A9B7-C03E5BB0A22A}"/>
              </a:ext>
            </a:extLst>
          </p:cNvPr>
          <p:cNvGrpSpPr/>
          <p:nvPr/>
        </p:nvGrpSpPr>
        <p:grpSpPr>
          <a:xfrm>
            <a:off x="3590604" y="5090020"/>
            <a:ext cx="379416" cy="451625"/>
            <a:chOff x="-1103316" y="3558400"/>
            <a:chExt cx="379416" cy="451625"/>
          </a:xfrm>
        </p:grpSpPr>
        <p:sp>
          <p:nvSpPr>
            <p:cNvPr id="135" name="CRMArticles_EFF5">
              <a:extLst>
                <a:ext uri="{FF2B5EF4-FFF2-40B4-BE49-F238E27FC236}">
                  <a16:creationId xmlns:a16="http://schemas.microsoft.com/office/drawing/2014/main" id="{5E3B7214-9C3E-4CD8-B70A-B4288838B1D4}"/>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C8204EB9-BB2C-4E12-B0E3-D5FFE184B15E}"/>
                </a:ext>
              </a:extLst>
            </p:cNvPr>
            <p:cNvGrpSpPr/>
            <p:nvPr/>
          </p:nvGrpSpPr>
          <p:grpSpPr>
            <a:xfrm>
              <a:off x="-927100" y="3806825"/>
              <a:ext cx="203200" cy="203200"/>
              <a:chOff x="-698500" y="4762500"/>
              <a:chExt cx="317500" cy="317500"/>
            </a:xfrm>
          </p:grpSpPr>
          <p:sp>
            <p:nvSpPr>
              <p:cNvPr id="150" name="Oval 149">
                <a:extLst>
                  <a:ext uri="{FF2B5EF4-FFF2-40B4-BE49-F238E27FC236}">
                    <a16:creationId xmlns:a16="http://schemas.microsoft.com/office/drawing/2014/main" id="{EC702705-A8D7-447A-A434-D97F7FD2BE7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21025F0D-6224-4830-8C2C-71F17401EF1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3" name="Group 22">
            <a:extLst>
              <a:ext uri="{FF2B5EF4-FFF2-40B4-BE49-F238E27FC236}">
                <a16:creationId xmlns:a16="http://schemas.microsoft.com/office/drawing/2014/main" id="{05351DF6-B724-4BD6-977F-C49EACBF0250}"/>
              </a:ext>
            </a:extLst>
          </p:cNvPr>
          <p:cNvGrpSpPr/>
          <p:nvPr/>
        </p:nvGrpSpPr>
        <p:grpSpPr>
          <a:xfrm>
            <a:off x="2207012" y="4914992"/>
            <a:ext cx="376168" cy="674278"/>
            <a:chOff x="-452368" y="3116672"/>
            <a:chExt cx="376168" cy="674278"/>
          </a:xfrm>
        </p:grpSpPr>
        <p:grpSp>
          <p:nvGrpSpPr>
            <p:cNvPr id="16" name="Group 15">
              <a:extLst>
                <a:ext uri="{FF2B5EF4-FFF2-40B4-BE49-F238E27FC236}">
                  <a16:creationId xmlns:a16="http://schemas.microsoft.com/office/drawing/2014/main" id="{0EF1CA18-7BAA-4F19-9D4F-82D2FCAB0E8A}"/>
                </a:ext>
              </a:extLst>
            </p:cNvPr>
            <p:cNvGrpSpPr/>
            <p:nvPr/>
          </p:nvGrpSpPr>
          <p:grpSpPr>
            <a:xfrm>
              <a:off x="-452368" y="3116672"/>
              <a:ext cx="365089" cy="585378"/>
              <a:chOff x="-452368" y="3116672"/>
              <a:chExt cx="365089" cy="585378"/>
            </a:xfrm>
          </p:grpSpPr>
          <p:sp>
            <p:nvSpPr>
              <p:cNvPr id="146" name="server">
                <a:extLst>
                  <a:ext uri="{FF2B5EF4-FFF2-40B4-BE49-F238E27FC236}">
                    <a16:creationId xmlns:a16="http://schemas.microsoft.com/office/drawing/2014/main" id="{18327A74-65A2-4685-AC07-4B0C0C202C8B}"/>
                  </a:ext>
                </a:extLst>
              </p:cNvPr>
              <p:cNvSpPr>
                <a:spLocks noChangeAspect="1" noEditPoints="1"/>
              </p:cNvSpPr>
              <p:nvPr/>
            </p:nvSpPr>
            <p:spPr bwMode="auto">
              <a:xfrm>
                <a:off x="-452368" y="31166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7" name="Page2_E7C3">
                <a:extLst>
                  <a:ext uri="{FF2B5EF4-FFF2-40B4-BE49-F238E27FC236}">
                    <a16:creationId xmlns:a16="http://schemas.microsoft.com/office/drawing/2014/main" id="{14A3F306-BEA3-40CD-B90D-952649703724}"/>
                  </a:ext>
                </a:extLst>
              </p:cNvPr>
              <p:cNvSpPr>
                <a:spLocks noChangeAspect="1" noEditPoints="1"/>
              </p:cNvSpPr>
              <p:nvPr/>
            </p:nvSpPr>
            <p:spPr bwMode="auto">
              <a:xfrm>
                <a:off x="-311149" y="3422313"/>
                <a:ext cx="223870" cy="279737"/>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AEAEA"/>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BC6B5833-6828-4540-9CCF-184E41A38E75}"/>
                </a:ext>
              </a:extLst>
            </p:cNvPr>
            <p:cNvGrpSpPr/>
            <p:nvPr/>
          </p:nvGrpSpPr>
          <p:grpSpPr>
            <a:xfrm>
              <a:off x="-279400" y="3587750"/>
              <a:ext cx="203200" cy="203200"/>
              <a:chOff x="-698500" y="4762500"/>
              <a:chExt cx="317500" cy="317500"/>
            </a:xfrm>
          </p:grpSpPr>
          <p:sp>
            <p:nvSpPr>
              <p:cNvPr id="153" name="Oval 152">
                <a:extLst>
                  <a:ext uri="{FF2B5EF4-FFF2-40B4-BE49-F238E27FC236}">
                    <a16:creationId xmlns:a16="http://schemas.microsoft.com/office/drawing/2014/main" id="{EDC2E0DE-E4CE-47B0-9347-6216DC6ECC14}"/>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Money_3">
                <a:extLst>
                  <a:ext uri="{FF2B5EF4-FFF2-40B4-BE49-F238E27FC236}">
                    <a16:creationId xmlns:a16="http://schemas.microsoft.com/office/drawing/2014/main" id="{9506D034-8D29-4682-AB02-600B1E6DBC1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 name="Group 24">
            <a:extLst>
              <a:ext uri="{FF2B5EF4-FFF2-40B4-BE49-F238E27FC236}">
                <a16:creationId xmlns:a16="http://schemas.microsoft.com/office/drawing/2014/main" id="{22EAF678-D989-40D8-BE0B-5E3A48BC931B}"/>
              </a:ext>
            </a:extLst>
          </p:cNvPr>
          <p:cNvGrpSpPr/>
          <p:nvPr/>
        </p:nvGrpSpPr>
        <p:grpSpPr>
          <a:xfrm>
            <a:off x="1182598" y="4711792"/>
            <a:ext cx="373787" cy="610778"/>
            <a:chOff x="-440462" y="2265772"/>
            <a:chExt cx="373787" cy="610778"/>
          </a:xfrm>
        </p:grpSpPr>
        <p:sp>
          <p:nvSpPr>
            <p:cNvPr id="144" name="server">
              <a:extLst>
                <a:ext uri="{FF2B5EF4-FFF2-40B4-BE49-F238E27FC236}">
                  <a16:creationId xmlns:a16="http://schemas.microsoft.com/office/drawing/2014/main" id="{FEE84840-422F-44DD-AF50-C8491CF7D128}"/>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55" name="Group 154">
              <a:extLst>
                <a:ext uri="{FF2B5EF4-FFF2-40B4-BE49-F238E27FC236}">
                  <a16:creationId xmlns:a16="http://schemas.microsoft.com/office/drawing/2014/main" id="{868AA3F0-18EB-4C4A-9800-1B1DF16B2B8F}"/>
                </a:ext>
              </a:extLst>
            </p:cNvPr>
            <p:cNvGrpSpPr/>
            <p:nvPr/>
          </p:nvGrpSpPr>
          <p:grpSpPr>
            <a:xfrm>
              <a:off x="-269875" y="2673350"/>
              <a:ext cx="203200" cy="203200"/>
              <a:chOff x="-698500" y="4762500"/>
              <a:chExt cx="317500" cy="317500"/>
            </a:xfrm>
          </p:grpSpPr>
          <p:sp>
            <p:nvSpPr>
              <p:cNvPr id="156" name="Oval 155">
                <a:extLst>
                  <a:ext uri="{FF2B5EF4-FFF2-40B4-BE49-F238E27FC236}">
                    <a16:creationId xmlns:a16="http://schemas.microsoft.com/office/drawing/2014/main" id="{E7BA3A28-10D8-44C7-93D3-C2E63DF2CE2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Money_3">
                <a:extLst>
                  <a:ext uri="{FF2B5EF4-FFF2-40B4-BE49-F238E27FC236}">
                    <a16:creationId xmlns:a16="http://schemas.microsoft.com/office/drawing/2014/main" id="{1A1E4EDB-06C7-4400-9930-1048B11D609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4" name="Group 23">
            <a:extLst>
              <a:ext uri="{FF2B5EF4-FFF2-40B4-BE49-F238E27FC236}">
                <a16:creationId xmlns:a16="http://schemas.microsoft.com/office/drawing/2014/main" id="{4F935E41-B06F-4ED8-AAEA-46A73AAA05C4}"/>
              </a:ext>
            </a:extLst>
          </p:cNvPr>
          <p:cNvGrpSpPr/>
          <p:nvPr/>
        </p:nvGrpSpPr>
        <p:grpSpPr>
          <a:xfrm>
            <a:off x="3929372" y="4293159"/>
            <a:ext cx="494038" cy="335039"/>
            <a:chOff x="-1160788" y="2932036"/>
            <a:chExt cx="494038" cy="335039"/>
          </a:xfrm>
        </p:grpSpPr>
        <p:sp>
          <p:nvSpPr>
            <p:cNvPr id="136" name="mail">
              <a:extLst>
                <a:ext uri="{FF2B5EF4-FFF2-40B4-BE49-F238E27FC236}">
                  <a16:creationId xmlns:a16="http://schemas.microsoft.com/office/drawing/2014/main" id="{62518192-F6F0-4B33-AC41-32BE42BFA62F}"/>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8" name="Group 157">
              <a:extLst>
                <a:ext uri="{FF2B5EF4-FFF2-40B4-BE49-F238E27FC236}">
                  <a16:creationId xmlns:a16="http://schemas.microsoft.com/office/drawing/2014/main" id="{187E0FA1-EF18-4AE8-9C42-71C8EC34540F}"/>
                </a:ext>
              </a:extLst>
            </p:cNvPr>
            <p:cNvGrpSpPr/>
            <p:nvPr/>
          </p:nvGrpSpPr>
          <p:grpSpPr>
            <a:xfrm>
              <a:off x="-869950" y="3063875"/>
              <a:ext cx="203200" cy="203200"/>
              <a:chOff x="-698500" y="4762500"/>
              <a:chExt cx="317500" cy="317500"/>
            </a:xfrm>
          </p:grpSpPr>
          <p:sp>
            <p:nvSpPr>
              <p:cNvPr id="161" name="Oval 160">
                <a:extLst>
                  <a:ext uri="{FF2B5EF4-FFF2-40B4-BE49-F238E27FC236}">
                    <a16:creationId xmlns:a16="http://schemas.microsoft.com/office/drawing/2014/main" id="{23EC7512-C294-4AE9-99BF-81B6B709282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Money_3">
                <a:extLst>
                  <a:ext uri="{FF2B5EF4-FFF2-40B4-BE49-F238E27FC236}">
                    <a16:creationId xmlns:a16="http://schemas.microsoft.com/office/drawing/2014/main" id="{ACCF9A12-FF12-4849-838A-F5CD05C5CE2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8" name="Group 177">
            <a:extLst>
              <a:ext uri="{FF2B5EF4-FFF2-40B4-BE49-F238E27FC236}">
                <a16:creationId xmlns:a16="http://schemas.microsoft.com/office/drawing/2014/main" id="{F4159322-624B-46C4-AD38-FB47E6D64092}"/>
              </a:ext>
            </a:extLst>
          </p:cNvPr>
          <p:cNvGrpSpPr/>
          <p:nvPr/>
        </p:nvGrpSpPr>
        <p:grpSpPr>
          <a:xfrm>
            <a:off x="2698356" y="3787794"/>
            <a:ext cx="549669" cy="438925"/>
            <a:chOff x="-1044969" y="4275950"/>
            <a:chExt cx="549669" cy="438925"/>
          </a:xfrm>
        </p:grpSpPr>
        <p:grpSp>
          <p:nvGrpSpPr>
            <p:cNvPr id="179" name="Group 178">
              <a:extLst>
                <a:ext uri="{FF2B5EF4-FFF2-40B4-BE49-F238E27FC236}">
                  <a16:creationId xmlns:a16="http://schemas.microsoft.com/office/drawing/2014/main" id="{4C228109-A23E-4568-B9AC-31D63037FC13}"/>
                </a:ext>
              </a:extLst>
            </p:cNvPr>
            <p:cNvGrpSpPr/>
            <p:nvPr/>
          </p:nvGrpSpPr>
          <p:grpSpPr>
            <a:xfrm>
              <a:off x="-1044969" y="4275950"/>
              <a:ext cx="459401" cy="365760"/>
              <a:chOff x="-1445019" y="4828400"/>
              <a:chExt cx="459401" cy="365760"/>
            </a:xfrm>
          </p:grpSpPr>
          <p:sp>
            <p:nvSpPr>
              <p:cNvPr id="189" name="Browser">
                <a:extLst>
                  <a:ext uri="{FF2B5EF4-FFF2-40B4-BE49-F238E27FC236}">
                    <a16:creationId xmlns:a16="http://schemas.microsoft.com/office/drawing/2014/main" id="{250C0736-9B42-4B69-A221-14AFF762FBD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0" name="Browser">
                <a:extLst>
                  <a:ext uri="{FF2B5EF4-FFF2-40B4-BE49-F238E27FC236}">
                    <a16:creationId xmlns:a16="http://schemas.microsoft.com/office/drawing/2014/main" id="{2D32CD68-FFBD-429F-BDB2-42FDEECA0C5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1" name="BarChartVertical_E9EC">
                <a:extLst>
                  <a:ext uri="{FF2B5EF4-FFF2-40B4-BE49-F238E27FC236}">
                    <a16:creationId xmlns:a16="http://schemas.microsoft.com/office/drawing/2014/main" id="{80BCE556-6372-421E-A82C-BED3638EE735}"/>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6" name="Group 185">
              <a:extLst>
                <a:ext uri="{FF2B5EF4-FFF2-40B4-BE49-F238E27FC236}">
                  <a16:creationId xmlns:a16="http://schemas.microsoft.com/office/drawing/2014/main" id="{8919ACB9-9977-499D-8A27-DDBD67AC8605}"/>
                </a:ext>
              </a:extLst>
            </p:cNvPr>
            <p:cNvGrpSpPr/>
            <p:nvPr/>
          </p:nvGrpSpPr>
          <p:grpSpPr>
            <a:xfrm>
              <a:off x="-698500" y="4511675"/>
              <a:ext cx="203200" cy="203200"/>
              <a:chOff x="-698500" y="4762500"/>
              <a:chExt cx="317500" cy="317500"/>
            </a:xfrm>
          </p:grpSpPr>
          <p:sp>
            <p:nvSpPr>
              <p:cNvPr id="187" name="Oval 186">
                <a:extLst>
                  <a:ext uri="{FF2B5EF4-FFF2-40B4-BE49-F238E27FC236}">
                    <a16:creationId xmlns:a16="http://schemas.microsoft.com/office/drawing/2014/main" id="{DDEE8826-8B9A-4A41-8E39-E253711960B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Money_3">
                <a:extLst>
                  <a:ext uri="{FF2B5EF4-FFF2-40B4-BE49-F238E27FC236}">
                    <a16:creationId xmlns:a16="http://schemas.microsoft.com/office/drawing/2014/main" id="{AFC3331C-F355-4647-9316-F67FD4A7BF9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92" name="Group 191">
            <a:extLst>
              <a:ext uri="{FF2B5EF4-FFF2-40B4-BE49-F238E27FC236}">
                <a16:creationId xmlns:a16="http://schemas.microsoft.com/office/drawing/2014/main" id="{DCD6F157-4377-41A3-BC99-C1D42B06BEA4}"/>
              </a:ext>
            </a:extLst>
          </p:cNvPr>
          <p:cNvGrpSpPr/>
          <p:nvPr/>
        </p:nvGrpSpPr>
        <p:grpSpPr>
          <a:xfrm>
            <a:off x="2698356" y="3788587"/>
            <a:ext cx="549669" cy="438925"/>
            <a:chOff x="-1044969" y="4275950"/>
            <a:chExt cx="549669" cy="438925"/>
          </a:xfrm>
        </p:grpSpPr>
        <p:grpSp>
          <p:nvGrpSpPr>
            <p:cNvPr id="193" name="Group 192">
              <a:extLst>
                <a:ext uri="{FF2B5EF4-FFF2-40B4-BE49-F238E27FC236}">
                  <a16:creationId xmlns:a16="http://schemas.microsoft.com/office/drawing/2014/main" id="{25CACAAC-944D-418C-B681-5E239A103D9C}"/>
                </a:ext>
              </a:extLst>
            </p:cNvPr>
            <p:cNvGrpSpPr/>
            <p:nvPr/>
          </p:nvGrpSpPr>
          <p:grpSpPr>
            <a:xfrm>
              <a:off x="-1044969" y="4275950"/>
              <a:ext cx="459401" cy="365760"/>
              <a:chOff x="-1445019" y="4828400"/>
              <a:chExt cx="459401" cy="365760"/>
            </a:xfrm>
          </p:grpSpPr>
          <p:sp>
            <p:nvSpPr>
              <p:cNvPr id="201" name="Browser">
                <a:extLst>
                  <a:ext uri="{FF2B5EF4-FFF2-40B4-BE49-F238E27FC236}">
                    <a16:creationId xmlns:a16="http://schemas.microsoft.com/office/drawing/2014/main" id="{9042F5FE-BD53-465A-9A7D-12457712D58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202" name="Browser">
                <a:extLst>
                  <a:ext uri="{FF2B5EF4-FFF2-40B4-BE49-F238E27FC236}">
                    <a16:creationId xmlns:a16="http://schemas.microsoft.com/office/drawing/2014/main" id="{C3B52330-5783-44C9-9B7E-B2A2966677E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203" name="BarChartVertical_E9EC">
                <a:extLst>
                  <a:ext uri="{FF2B5EF4-FFF2-40B4-BE49-F238E27FC236}">
                    <a16:creationId xmlns:a16="http://schemas.microsoft.com/office/drawing/2014/main" id="{93CA7AE6-8CC4-4B3A-AC57-D691BA22264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8" name="Group 197">
              <a:extLst>
                <a:ext uri="{FF2B5EF4-FFF2-40B4-BE49-F238E27FC236}">
                  <a16:creationId xmlns:a16="http://schemas.microsoft.com/office/drawing/2014/main" id="{D458F0FA-7205-4EC0-8871-2F4C99846AF7}"/>
                </a:ext>
              </a:extLst>
            </p:cNvPr>
            <p:cNvGrpSpPr/>
            <p:nvPr/>
          </p:nvGrpSpPr>
          <p:grpSpPr>
            <a:xfrm>
              <a:off x="-698500" y="4511675"/>
              <a:ext cx="203200" cy="203200"/>
              <a:chOff x="-698500" y="4762500"/>
              <a:chExt cx="317500" cy="317500"/>
            </a:xfrm>
          </p:grpSpPr>
          <p:sp>
            <p:nvSpPr>
              <p:cNvPr id="199" name="Oval 198">
                <a:extLst>
                  <a:ext uri="{FF2B5EF4-FFF2-40B4-BE49-F238E27FC236}">
                    <a16:creationId xmlns:a16="http://schemas.microsoft.com/office/drawing/2014/main" id="{1DCD844E-2612-4986-9351-79E81C5B7E43}"/>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Money_3">
                <a:extLst>
                  <a:ext uri="{FF2B5EF4-FFF2-40B4-BE49-F238E27FC236}">
                    <a16:creationId xmlns:a16="http://schemas.microsoft.com/office/drawing/2014/main" id="{189DC7F6-A05C-434D-B3E0-CA3253EE4FF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05" name="Group 204">
            <a:extLst>
              <a:ext uri="{FF2B5EF4-FFF2-40B4-BE49-F238E27FC236}">
                <a16:creationId xmlns:a16="http://schemas.microsoft.com/office/drawing/2014/main" id="{A4086654-9C75-4093-8531-6F8D6FF54672}"/>
              </a:ext>
            </a:extLst>
          </p:cNvPr>
          <p:cNvGrpSpPr/>
          <p:nvPr/>
        </p:nvGrpSpPr>
        <p:grpSpPr>
          <a:xfrm>
            <a:off x="3929372" y="4293158"/>
            <a:ext cx="494038" cy="335039"/>
            <a:chOff x="-1160788" y="2932036"/>
            <a:chExt cx="494038" cy="335039"/>
          </a:xfrm>
        </p:grpSpPr>
        <p:sp>
          <p:nvSpPr>
            <p:cNvPr id="206" name="mail">
              <a:extLst>
                <a:ext uri="{FF2B5EF4-FFF2-40B4-BE49-F238E27FC236}">
                  <a16:creationId xmlns:a16="http://schemas.microsoft.com/office/drawing/2014/main" id="{57467DD8-5029-43B8-83B8-624159ABC053}"/>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EAEAEA"/>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7" name="Group 206">
              <a:extLst>
                <a:ext uri="{FF2B5EF4-FFF2-40B4-BE49-F238E27FC236}">
                  <a16:creationId xmlns:a16="http://schemas.microsoft.com/office/drawing/2014/main" id="{57751B32-3157-41C9-8E2D-6502AD37A823}"/>
                </a:ext>
              </a:extLst>
            </p:cNvPr>
            <p:cNvGrpSpPr/>
            <p:nvPr/>
          </p:nvGrpSpPr>
          <p:grpSpPr>
            <a:xfrm>
              <a:off x="-869950" y="3063875"/>
              <a:ext cx="203200" cy="203200"/>
              <a:chOff x="-698500" y="4762500"/>
              <a:chExt cx="317500" cy="317500"/>
            </a:xfrm>
          </p:grpSpPr>
          <p:sp>
            <p:nvSpPr>
              <p:cNvPr id="238" name="Oval 237">
                <a:extLst>
                  <a:ext uri="{FF2B5EF4-FFF2-40B4-BE49-F238E27FC236}">
                    <a16:creationId xmlns:a16="http://schemas.microsoft.com/office/drawing/2014/main" id="{A17CA950-5F76-45D4-8DE9-91A0F95062F9}"/>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Money_3">
                <a:extLst>
                  <a:ext uri="{FF2B5EF4-FFF2-40B4-BE49-F238E27FC236}">
                    <a16:creationId xmlns:a16="http://schemas.microsoft.com/office/drawing/2014/main" id="{06119CAD-F93B-4748-876C-0B4F424CAF5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6" name="Group 255">
            <a:extLst>
              <a:ext uri="{FF2B5EF4-FFF2-40B4-BE49-F238E27FC236}">
                <a16:creationId xmlns:a16="http://schemas.microsoft.com/office/drawing/2014/main" id="{A7956940-E5A3-4EEE-B22E-F4ACFBE15596}"/>
              </a:ext>
            </a:extLst>
          </p:cNvPr>
          <p:cNvGrpSpPr/>
          <p:nvPr/>
        </p:nvGrpSpPr>
        <p:grpSpPr>
          <a:xfrm>
            <a:off x="3929372" y="4293158"/>
            <a:ext cx="494038" cy="335039"/>
            <a:chOff x="-1160788" y="2932036"/>
            <a:chExt cx="494038" cy="335039"/>
          </a:xfrm>
          <a:solidFill>
            <a:srgbClr val="EAEAEA"/>
          </a:solidFill>
        </p:grpSpPr>
        <p:sp>
          <p:nvSpPr>
            <p:cNvPr id="257" name="mail">
              <a:extLst>
                <a:ext uri="{FF2B5EF4-FFF2-40B4-BE49-F238E27FC236}">
                  <a16:creationId xmlns:a16="http://schemas.microsoft.com/office/drawing/2014/main" id="{11523D97-7CDA-4F69-9D66-803D766776BD}"/>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58" name="Group 257">
              <a:extLst>
                <a:ext uri="{FF2B5EF4-FFF2-40B4-BE49-F238E27FC236}">
                  <a16:creationId xmlns:a16="http://schemas.microsoft.com/office/drawing/2014/main" id="{C48F4390-C657-4821-A5A8-8FE0AF30937A}"/>
                </a:ext>
              </a:extLst>
            </p:cNvPr>
            <p:cNvGrpSpPr/>
            <p:nvPr/>
          </p:nvGrpSpPr>
          <p:grpSpPr>
            <a:xfrm>
              <a:off x="-869950" y="3063875"/>
              <a:ext cx="203200" cy="203200"/>
              <a:chOff x="-698500" y="4762500"/>
              <a:chExt cx="317500" cy="317500"/>
            </a:xfrm>
            <a:grpFill/>
          </p:grpSpPr>
          <p:sp>
            <p:nvSpPr>
              <p:cNvPr id="259" name="Oval 258">
                <a:extLst>
                  <a:ext uri="{FF2B5EF4-FFF2-40B4-BE49-F238E27FC236}">
                    <a16:creationId xmlns:a16="http://schemas.microsoft.com/office/drawing/2014/main" id="{22486152-04FA-411B-B31E-37A0F7E1B3F5}"/>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Money_3">
                <a:extLst>
                  <a:ext uri="{FF2B5EF4-FFF2-40B4-BE49-F238E27FC236}">
                    <a16:creationId xmlns:a16="http://schemas.microsoft.com/office/drawing/2014/main" id="{B03D47D7-8B68-4F23-90B9-5A1D6DC19F7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67" name="Group 266">
            <a:extLst>
              <a:ext uri="{FF2B5EF4-FFF2-40B4-BE49-F238E27FC236}">
                <a16:creationId xmlns:a16="http://schemas.microsoft.com/office/drawing/2014/main" id="{76DC981A-56A5-40E7-81A2-881D0F663123}"/>
              </a:ext>
            </a:extLst>
          </p:cNvPr>
          <p:cNvGrpSpPr/>
          <p:nvPr/>
        </p:nvGrpSpPr>
        <p:grpSpPr>
          <a:xfrm>
            <a:off x="3590604" y="5090020"/>
            <a:ext cx="379416" cy="451625"/>
            <a:chOff x="-1103316" y="3558400"/>
            <a:chExt cx="379416" cy="451625"/>
          </a:xfrm>
        </p:grpSpPr>
        <p:sp>
          <p:nvSpPr>
            <p:cNvPr id="268" name="CRMArticles_EFF5">
              <a:extLst>
                <a:ext uri="{FF2B5EF4-FFF2-40B4-BE49-F238E27FC236}">
                  <a16:creationId xmlns:a16="http://schemas.microsoft.com/office/drawing/2014/main" id="{5C6D8D1E-0396-4430-B67D-5E2F9D32294C}"/>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D0BF4F00-1E84-4463-9BA1-6553361CAFDB}"/>
                </a:ext>
              </a:extLst>
            </p:cNvPr>
            <p:cNvGrpSpPr/>
            <p:nvPr/>
          </p:nvGrpSpPr>
          <p:grpSpPr>
            <a:xfrm>
              <a:off x="-927100" y="3806825"/>
              <a:ext cx="203200" cy="203200"/>
              <a:chOff x="-698500" y="4762500"/>
              <a:chExt cx="317500" cy="317500"/>
            </a:xfrm>
          </p:grpSpPr>
          <p:sp>
            <p:nvSpPr>
              <p:cNvPr id="270" name="Oval 269">
                <a:extLst>
                  <a:ext uri="{FF2B5EF4-FFF2-40B4-BE49-F238E27FC236}">
                    <a16:creationId xmlns:a16="http://schemas.microsoft.com/office/drawing/2014/main" id="{6F7E835A-4B0B-4B21-9B57-AF498D37ED4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Money_3">
                <a:extLst>
                  <a:ext uri="{FF2B5EF4-FFF2-40B4-BE49-F238E27FC236}">
                    <a16:creationId xmlns:a16="http://schemas.microsoft.com/office/drawing/2014/main" id="{5BBBB0DD-F217-43A4-8E48-C14F1CD1FF5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2" name="Group 271">
            <a:extLst>
              <a:ext uri="{FF2B5EF4-FFF2-40B4-BE49-F238E27FC236}">
                <a16:creationId xmlns:a16="http://schemas.microsoft.com/office/drawing/2014/main" id="{B0518FDD-83EB-415A-B8F1-922B344BC1D9}"/>
              </a:ext>
            </a:extLst>
          </p:cNvPr>
          <p:cNvGrpSpPr/>
          <p:nvPr/>
        </p:nvGrpSpPr>
        <p:grpSpPr>
          <a:xfrm>
            <a:off x="3590604" y="5090020"/>
            <a:ext cx="379416" cy="451625"/>
            <a:chOff x="-1103316" y="3558400"/>
            <a:chExt cx="379416" cy="451625"/>
          </a:xfrm>
        </p:grpSpPr>
        <p:sp>
          <p:nvSpPr>
            <p:cNvPr id="273" name="CRMArticles_EFF5">
              <a:extLst>
                <a:ext uri="{FF2B5EF4-FFF2-40B4-BE49-F238E27FC236}">
                  <a16:creationId xmlns:a16="http://schemas.microsoft.com/office/drawing/2014/main" id="{14BF6560-DB15-4C3B-9788-637AB6327D7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07B42647-6AA7-4084-B9C8-1423C5A5C984}"/>
                </a:ext>
              </a:extLst>
            </p:cNvPr>
            <p:cNvGrpSpPr/>
            <p:nvPr/>
          </p:nvGrpSpPr>
          <p:grpSpPr>
            <a:xfrm>
              <a:off x="-927100" y="3806825"/>
              <a:ext cx="203200" cy="203200"/>
              <a:chOff x="-698500" y="4762500"/>
              <a:chExt cx="317500" cy="317500"/>
            </a:xfrm>
          </p:grpSpPr>
          <p:sp>
            <p:nvSpPr>
              <p:cNvPr id="275" name="Oval 274">
                <a:extLst>
                  <a:ext uri="{FF2B5EF4-FFF2-40B4-BE49-F238E27FC236}">
                    <a16:creationId xmlns:a16="http://schemas.microsoft.com/office/drawing/2014/main" id="{5BD6E401-C723-4E38-A6A1-1D1C6C30850A}"/>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6" name="Money_3">
                <a:extLst>
                  <a:ext uri="{FF2B5EF4-FFF2-40B4-BE49-F238E27FC236}">
                    <a16:creationId xmlns:a16="http://schemas.microsoft.com/office/drawing/2014/main" id="{61A0E5D7-6E6C-4ABA-9DEC-4C72345C0F2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7" name="Group 276">
            <a:extLst>
              <a:ext uri="{FF2B5EF4-FFF2-40B4-BE49-F238E27FC236}">
                <a16:creationId xmlns:a16="http://schemas.microsoft.com/office/drawing/2014/main" id="{D98D0DB1-F8AD-479F-8E71-AF96CD533558}"/>
              </a:ext>
            </a:extLst>
          </p:cNvPr>
          <p:cNvGrpSpPr/>
          <p:nvPr/>
        </p:nvGrpSpPr>
        <p:grpSpPr>
          <a:xfrm>
            <a:off x="3590604" y="5090020"/>
            <a:ext cx="379416" cy="451625"/>
            <a:chOff x="-1103316" y="3558400"/>
            <a:chExt cx="379416" cy="451625"/>
          </a:xfrm>
        </p:grpSpPr>
        <p:sp>
          <p:nvSpPr>
            <p:cNvPr id="278" name="CRMArticles_EFF5">
              <a:extLst>
                <a:ext uri="{FF2B5EF4-FFF2-40B4-BE49-F238E27FC236}">
                  <a16:creationId xmlns:a16="http://schemas.microsoft.com/office/drawing/2014/main" id="{E4F4B1DD-A93F-44F5-8662-3995D6C4C08E}"/>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a:extLst>
                <a:ext uri="{FF2B5EF4-FFF2-40B4-BE49-F238E27FC236}">
                  <a16:creationId xmlns:a16="http://schemas.microsoft.com/office/drawing/2014/main" id="{BE8EC7FE-1F52-432F-A975-CBF51D0C346A}"/>
                </a:ext>
              </a:extLst>
            </p:cNvPr>
            <p:cNvGrpSpPr/>
            <p:nvPr/>
          </p:nvGrpSpPr>
          <p:grpSpPr>
            <a:xfrm>
              <a:off x="-927100" y="3806825"/>
              <a:ext cx="203200" cy="203200"/>
              <a:chOff x="-698500" y="4762500"/>
              <a:chExt cx="317500" cy="317500"/>
            </a:xfrm>
          </p:grpSpPr>
          <p:sp>
            <p:nvSpPr>
              <p:cNvPr id="280" name="Oval 279">
                <a:extLst>
                  <a:ext uri="{FF2B5EF4-FFF2-40B4-BE49-F238E27FC236}">
                    <a16:creationId xmlns:a16="http://schemas.microsoft.com/office/drawing/2014/main" id="{D3A53358-90DB-4D70-9FB0-9C4BCE769EB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1" name="Money_3">
                <a:extLst>
                  <a:ext uri="{FF2B5EF4-FFF2-40B4-BE49-F238E27FC236}">
                    <a16:creationId xmlns:a16="http://schemas.microsoft.com/office/drawing/2014/main" id="{2E75C9E6-2910-4F38-B2E2-CE2B45844B8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82" name="Group 281">
            <a:extLst>
              <a:ext uri="{FF2B5EF4-FFF2-40B4-BE49-F238E27FC236}">
                <a16:creationId xmlns:a16="http://schemas.microsoft.com/office/drawing/2014/main" id="{EF4451C1-CFDC-4501-82AA-1D049D4D6173}"/>
              </a:ext>
            </a:extLst>
          </p:cNvPr>
          <p:cNvGrpSpPr/>
          <p:nvPr/>
        </p:nvGrpSpPr>
        <p:grpSpPr>
          <a:xfrm>
            <a:off x="2698356" y="3788587"/>
            <a:ext cx="549669" cy="438925"/>
            <a:chOff x="-1044969" y="4275950"/>
            <a:chExt cx="549669" cy="438925"/>
          </a:xfrm>
        </p:grpSpPr>
        <p:grpSp>
          <p:nvGrpSpPr>
            <p:cNvPr id="283" name="Group 282">
              <a:extLst>
                <a:ext uri="{FF2B5EF4-FFF2-40B4-BE49-F238E27FC236}">
                  <a16:creationId xmlns:a16="http://schemas.microsoft.com/office/drawing/2014/main" id="{576D4965-8D99-41C6-9934-CE691ECD4E4D}"/>
                </a:ext>
              </a:extLst>
            </p:cNvPr>
            <p:cNvGrpSpPr/>
            <p:nvPr/>
          </p:nvGrpSpPr>
          <p:grpSpPr>
            <a:xfrm>
              <a:off x="-1044969" y="4275950"/>
              <a:ext cx="459401" cy="365760"/>
              <a:chOff x="-1445019" y="4828400"/>
              <a:chExt cx="459401" cy="365760"/>
            </a:xfrm>
          </p:grpSpPr>
          <p:sp>
            <p:nvSpPr>
              <p:cNvPr id="287" name="Browser">
                <a:extLst>
                  <a:ext uri="{FF2B5EF4-FFF2-40B4-BE49-F238E27FC236}">
                    <a16:creationId xmlns:a16="http://schemas.microsoft.com/office/drawing/2014/main" id="{1284407F-9E5C-4075-B0D5-B5F15A3AA2A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288" name="Browser">
                <a:extLst>
                  <a:ext uri="{FF2B5EF4-FFF2-40B4-BE49-F238E27FC236}">
                    <a16:creationId xmlns:a16="http://schemas.microsoft.com/office/drawing/2014/main" id="{E4AF740A-F983-49B1-8737-17A14A91C9A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289" name="BarChartVertical_E9EC">
                <a:extLst>
                  <a:ext uri="{FF2B5EF4-FFF2-40B4-BE49-F238E27FC236}">
                    <a16:creationId xmlns:a16="http://schemas.microsoft.com/office/drawing/2014/main" id="{AD7EB226-4949-453F-A359-91B5FDEC3EB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84" name="Group 283">
              <a:extLst>
                <a:ext uri="{FF2B5EF4-FFF2-40B4-BE49-F238E27FC236}">
                  <a16:creationId xmlns:a16="http://schemas.microsoft.com/office/drawing/2014/main" id="{799D8BBE-2EBF-424D-91CD-66806B910B67}"/>
                </a:ext>
              </a:extLst>
            </p:cNvPr>
            <p:cNvGrpSpPr/>
            <p:nvPr/>
          </p:nvGrpSpPr>
          <p:grpSpPr>
            <a:xfrm>
              <a:off x="-698500" y="4511675"/>
              <a:ext cx="203200" cy="203200"/>
              <a:chOff x="-698500" y="4762500"/>
              <a:chExt cx="317500" cy="317500"/>
            </a:xfrm>
          </p:grpSpPr>
          <p:sp>
            <p:nvSpPr>
              <p:cNvPr id="285" name="Oval 284">
                <a:extLst>
                  <a:ext uri="{FF2B5EF4-FFF2-40B4-BE49-F238E27FC236}">
                    <a16:creationId xmlns:a16="http://schemas.microsoft.com/office/drawing/2014/main" id="{7566829E-6FC7-4D50-9E37-B5BE410C2D38}"/>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Money_3">
                <a:extLst>
                  <a:ext uri="{FF2B5EF4-FFF2-40B4-BE49-F238E27FC236}">
                    <a16:creationId xmlns:a16="http://schemas.microsoft.com/office/drawing/2014/main" id="{256E5E4D-5889-414D-A7FC-24586D2B9EC8}"/>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 name="Group 26">
            <a:extLst>
              <a:ext uri="{FF2B5EF4-FFF2-40B4-BE49-F238E27FC236}">
                <a16:creationId xmlns:a16="http://schemas.microsoft.com/office/drawing/2014/main" id="{57CC3FAB-366D-4333-BBF4-81956A45FE3D}"/>
              </a:ext>
            </a:extLst>
          </p:cNvPr>
          <p:cNvGrpSpPr/>
          <p:nvPr/>
        </p:nvGrpSpPr>
        <p:grpSpPr>
          <a:xfrm>
            <a:off x="6834022" y="1606696"/>
            <a:ext cx="586806" cy="289310"/>
            <a:chOff x="6605422" y="1547164"/>
            <a:chExt cx="586806" cy="289310"/>
          </a:xfrm>
        </p:grpSpPr>
        <p:sp>
          <p:nvSpPr>
            <p:cNvPr id="292" name="cloud">
              <a:extLst>
                <a:ext uri="{FF2B5EF4-FFF2-40B4-BE49-F238E27FC236}">
                  <a16:creationId xmlns:a16="http://schemas.microsoft.com/office/drawing/2014/main" id="{C4100272-8D26-426D-B5D7-77202F27234A}"/>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r>
                <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rPr>
                <a:t>?</a:t>
              </a:r>
            </a:p>
          </p:txBody>
        </p:sp>
        <p:grpSp>
          <p:nvGrpSpPr>
            <p:cNvPr id="26" name="Group 25">
              <a:extLst>
                <a:ext uri="{FF2B5EF4-FFF2-40B4-BE49-F238E27FC236}">
                  <a16:creationId xmlns:a16="http://schemas.microsoft.com/office/drawing/2014/main" id="{9B7F641F-4224-438F-A11D-B0B607A33787}"/>
                </a:ext>
              </a:extLst>
            </p:cNvPr>
            <p:cNvGrpSpPr/>
            <p:nvPr/>
          </p:nvGrpSpPr>
          <p:grpSpPr>
            <a:xfrm>
              <a:off x="6915149" y="1553229"/>
              <a:ext cx="277079" cy="221751"/>
              <a:chOff x="7482922" y="3022460"/>
              <a:chExt cx="457020" cy="365760"/>
            </a:xfrm>
          </p:grpSpPr>
          <p:sp>
            <p:nvSpPr>
              <p:cNvPr id="291" name="Browser">
                <a:extLst>
                  <a:ext uri="{FF2B5EF4-FFF2-40B4-BE49-F238E27FC236}">
                    <a16:creationId xmlns:a16="http://schemas.microsoft.com/office/drawing/2014/main" id="{85895866-9C31-4F81-A85E-6DA56464B552}"/>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0" name="Processing_E9F5">
                <a:extLst>
                  <a:ext uri="{FF2B5EF4-FFF2-40B4-BE49-F238E27FC236}">
                    <a16:creationId xmlns:a16="http://schemas.microsoft.com/office/drawing/2014/main" id="{6E770EBD-F002-4C46-9687-253B831D8446}"/>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7" name="Group 296">
            <a:extLst>
              <a:ext uri="{FF2B5EF4-FFF2-40B4-BE49-F238E27FC236}">
                <a16:creationId xmlns:a16="http://schemas.microsoft.com/office/drawing/2014/main" id="{62234E74-680D-4936-A422-155DB922C727}"/>
              </a:ext>
            </a:extLst>
          </p:cNvPr>
          <p:cNvGrpSpPr/>
          <p:nvPr/>
        </p:nvGrpSpPr>
        <p:grpSpPr>
          <a:xfrm>
            <a:off x="7148538" y="2631282"/>
            <a:ext cx="324677" cy="160074"/>
            <a:chOff x="6605422" y="1547164"/>
            <a:chExt cx="586806" cy="289310"/>
          </a:xfrm>
        </p:grpSpPr>
        <p:sp>
          <p:nvSpPr>
            <p:cNvPr id="298" name="cloud">
              <a:extLst>
                <a:ext uri="{FF2B5EF4-FFF2-40B4-BE49-F238E27FC236}">
                  <a16:creationId xmlns:a16="http://schemas.microsoft.com/office/drawing/2014/main" id="{14DAD6A6-C494-461B-8F4D-7A424E35A456}"/>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299" name="Group 298">
              <a:extLst>
                <a:ext uri="{FF2B5EF4-FFF2-40B4-BE49-F238E27FC236}">
                  <a16:creationId xmlns:a16="http://schemas.microsoft.com/office/drawing/2014/main" id="{960785F4-7419-4635-A32D-28D85D82E7C1}"/>
                </a:ext>
              </a:extLst>
            </p:cNvPr>
            <p:cNvGrpSpPr/>
            <p:nvPr/>
          </p:nvGrpSpPr>
          <p:grpSpPr>
            <a:xfrm>
              <a:off x="6915149" y="1553229"/>
              <a:ext cx="277079" cy="221751"/>
              <a:chOff x="7482922" y="3022460"/>
              <a:chExt cx="457020" cy="365760"/>
            </a:xfrm>
          </p:grpSpPr>
          <p:sp>
            <p:nvSpPr>
              <p:cNvPr id="300" name="Browser">
                <a:extLst>
                  <a:ext uri="{FF2B5EF4-FFF2-40B4-BE49-F238E27FC236}">
                    <a16:creationId xmlns:a16="http://schemas.microsoft.com/office/drawing/2014/main" id="{8574CAEB-F72C-48E1-9D7F-3222B6756490}"/>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1" name="Processing_E9F5">
                <a:extLst>
                  <a:ext uri="{FF2B5EF4-FFF2-40B4-BE49-F238E27FC236}">
                    <a16:creationId xmlns:a16="http://schemas.microsoft.com/office/drawing/2014/main" id="{C69C2073-48DF-461D-940E-66A2BB0628B8}"/>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2" name="Group 301">
            <a:extLst>
              <a:ext uri="{FF2B5EF4-FFF2-40B4-BE49-F238E27FC236}">
                <a16:creationId xmlns:a16="http://schemas.microsoft.com/office/drawing/2014/main" id="{3926D769-15B9-41BD-8950-B6828B60E54A}"/>
              </a:ext>
            </a:extLst>
          </p:cNvPr>
          <p:cNvGrpSpPr/>
          <p:nvPr/>
        </p:nvGrpSpPr>
        <p:grpSpPr>
          <a:xfrm>
            <a:off x="6953276" y="2428876"/>
            <a:ext cx="324677" cy="160074"/>
            <a:chOff x="6605422" y="1547164"/>
            <a:chExt cx="586806" cy="289310"/>
          </a:xfrm>
        </p:grpSpPr>
        <p:sp>
          <p:nvSpPr>
            <p:cNvPr id="303" name="cloud">
              <a:extLst>
                <a:ext uri="{FF2B5EF4-FFF2-40B4-BE49-F238E27FC236}">
                  <a16:creationId xmlns:a16="http://schemas.microsoft.com/office/drawing/2014/main" id="{C7CF40B9-CA21-48D2-87A0-B6F5C84EB727}"/>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304" name="Group 303">
              <a:extLst>
                <a:ext uri="{FF2B5EF4-FFF2-40B4-BE49-F238E27FC236}">
                  <a16:creationId xmlns:a16="http://schemas.microsoft.com/office/drawing/2014/main" id="{1D6C0029-87AE-44A6-9BD2-126C81E7B863}"/>
                </a:ext>
              </a:extLst>
            </p:cNvPr>
            <p:cNvGrpSpPr/>
            <p:nvPr/>
          </p:nvGrpSpPr>
          <p:grpSpPr>
            <a:xfrm>
              <a:off x="6915149" y="1553229"/>
              <a:ext cx="277079" cy="221751"/>
              <a:chOff x="7482922" y="3022460"/>
              <a:chExt cx="457020" cy="365760"/>
            </a:xfrm>
          </p:grpSpPr>
          <p:sp>
            <p:nvSpPr>
              <p:cNvPr id="305" name="Browser">
                <a:extLst>
                  <a:ext uri="{FF2B5EF4-FFF2-40B4-BE49-F238E27FC236}">
                    <a16:creationId xmlns:a16="http://schemas.microsoft.com/office/drawing/2014/main" id="{1B56A545-53B3-4A0D-B424-6A33045500CE}"/>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6" name="Processing_E9F5">
                <a:extLst>
                  <a:ext uri="{FF2B5EF4-FFF2-40B4-BE49-F238E27FC236}">
                    <a16:creationId xmlns:a16="http://schemas.microsoft.com/office/drawing/2014/main" id="{6A7D6932-0D61-4782-9D7A-2E5C57880EB1}"/>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5761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8.33333E-7 -4.44444E-6 L -8.33333E-7 0.20325 " pathEditMode="relative" rAng="0" ptsTypes="AA">
                                      <p:cBhvr>
                                        <p:cTn id="10" dur="750" fill="hold"/>
                                        <p:tgtEl>
                                          <p:spTgt spid="59"/>
                                        </p:tgtEl>
                                        <p:attrNameLst>
                                          <p:attrName>ppt_x</p:attrName>
                                          <p:attrName>ppt_y</p:attrName>
                                        </p:attrNameLst>
                                      </p:cBhvr>
                                      <p:rCtr x="0" y="10162"/>
                                    </p:animMotion>
                                  </p:childTnLst>
                                </p:cTn>
                              </p:par>
                            </p:childTnLst>
                          </p:cTn>
                        </p:par>
                        <p:par>
                          <p:cTn id="11" fill="hold">
                            <p:stCondLst>
                              <p:cond delay="1250"/>
                            </p:stCondLst>
                            <p:childTnLst>
                              <p:par>
                                <p:cTn id="12" presetID="53" presetClass="exit" presetSubtype="32" fill="hold" grpId="1" nodeType="afterEffect">
                                  <p:stCondLst>
                                    <p:cond delay="0"/>
                                  </p:stCondLst>
                                  <p:childTnLst>
                                    <p:anim calcmode="lin" valueType="num">
                                      <p:cBhvr>
                                        <p:cTn id="13" dur="500"/>
                                        <p:tgtEl>
                                          <p:spTgt spid="59"/>
                                        </p:tgtEl>
                                        <p:attrNameLst>
                                          <p:attrName>ppt_w</p:attrName>
                                        </p:attrNameLst>
                                      </p:cBhvr>
                                      <p:tavLst>
                                        <p:tav tm="0">
                                          <p:val>
                                            <p:strVal val="ppt_w"/>
                                          </p:val>
                                        </p:tav>
                                        <p:tav tm="100000">
                                          <p:val>
                                            <p:fltVal val="0"/>
                                          </p:val>
                                        </p:tav>
                                      </p:tavLst>
                                    </p:anim>
                                    <p:anim calcmode="lin" valueType="num">
                                      <p:cBhvr>
                                        <p:cTn id="14" dur="500"/>
                                        <p:tgtEl>
                                          <p:spTgt spid="59"/>
                                        </p:tgtEl>
                                        <p:attrNameLst>
                                          <p:attrName>ppt_h</p:attrName>
                                        </p:attrNameLst>
                                      </p:cBhvr>
                                      <p:tavLst>
                                        <p:tav tm="0">
                                          <p:val>
                                            <p:strVal val="ppt_h"/>
                                          </p:val>
                                        </p:tav>
                                        <p:tav tm="100000">
                                          <p:val>
                                            <p:fltVal val="0"/>
                                          </p:val>
                                        </p:tav>
                                      </p:tavLst>
                                    </p:anim>
                                    <p:animEffect transition="out" filter="fade">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1.04167E-6 4.44444E-6 L 0.00052 0.15949 " pathEditMode="relative" rAng="0" ptsTypes="AA">
                                      <p:cBhvr>
                                        <p:cTn id="18" dur="750" fill="hold"/>
                                        <p:tgtEl>
                                          <p:spTgt spid="44"/>
                                        </p:tgtEl>
                                        <p:attrNameLst>
                                          <p:attrName>ppt_x</p:attrName>
                                          <p:attrName>ppt_y</p:attrName>
                                        </p:attrNameLst>
                                      </p:cBhvr>
                                      <p:rCtr x="26" y="7963"/>
                                    </p:animMotion>
                                  </p:childTnLst>
                                </p:cTn>
                              </p:par>
                            </p:childTnLst>
                          </p:cTn>
                        </p:par>
                        <p:par>
                          <p:cTn id="19" fill="hold">
                            <p:stCondLst>
                              <p:cond delay="2000"/>
                            </p:stCondLst>
                            <p:childTnLst>
                              <p:par>
                                <p:cTn id="20" presetID="53" presetClass="exit" presetSubtype="32" fill="hold" grpId="1" nodeType="afterEffect">
                                  <p:stCondLst>
                                    <p:cond delay="0"/>
                                  </p:stCondLst>
                                  <p:childTnLst>
                                    <p:anim calcmode="lin" valueType="num">
                                      <p:cBhvr>
                                        <p:cTn id="21" dur="500"/>
                                        <p:tgtEl>
                                          <p:spTgt spid="44"/>
                                        </p:tgtEl>
                                        <p:attrNameLst>
                                          <p:attrName>ppt_w</p:attrName>
                                        </p:attrNameLst>
                                      </p:cBhvr>
                                      <p:tavLst>
                                        <p:tav tm="0">
                                          <p:val>
                                            <p:strVal val="ppt_w"/>
                                          </p:val>
                                        </p:tav>
                                        <p:tav tm="100000">
                                          <p:val>
                                            <p:fltVal val="0"/>
                                          </p:val>
                                        </p:tav>
                                      </p:tavLst>
                                    </p:anim>
                                    <p:anim calcmode="lin" valueType="num">
                                      <p:cBhvr>
                                        <p:cTn id="22" dur="500"/>
                                        <p:tgtEl>
                                          <p:spTgt spid="44"/>
                                        </p:tgtEl>
                                        <p:attrNameLst>
                                          <p:attrName>ppt_h</p:attrName>
                                        </p:attrNameLst>
                                      </p:cBhvr>
                                      <p:tavLst>
                                        <p:tav tm="0">
                                          <p:val>
                                            <p:strVal val="ppt_h"/>
                                          </p:val>
                                        </p:tav>
                                        <p:tav tm="100000">
                                          <p:val>
                                            <p:fltVal val="0"/>
                                          </p:val>
                                        </p:tav>
                                      </p:tavLst>
                                    </p:anim>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42" presetClass="path" presetSubtype="0" accel="50000" decel="50000" fill="hold" grpId="0" nodeType="withEffect">
                                  <p:stCondLst>
                                    <p:cond delay="0"/>
                                  </p:stCondLst>
                                  <p:childTnLst>
                                    <p:animMotion origin="layout" path="M -1.04167E-6 5.55112E-17 L -1.04167E-6 0.10394 " pathEditMode="relative" rAng="0" ptsTypes="AA">
                                      <p:cBhvr>
                                        <p:cTn id="26" dur="750" fill="hold"/>
                                        <p:tgtEl>
                                          <p:spTgt spid="45"/>
                                        </p:tgtEl>
                                        <p:attrNameLst>
                                          <p:attrName>ppt_x</p:attrName>
                                          <p:attrName>ppt_y</p:attrName>
                                        </p:attrNameLst>
                                      </p:cBhvr>
                                      <p:rCtr x="0" y="5185"/>
                                    </p:animMotion>
                                  </p:childTnLst>
                                </p:cTn>
                              </p:par>
                            </p:childTnLst>
                          </p:cTn>
                        </p:par>
                        <p:par>
                          <p:cTn id="27" fill="hold">
                            <p:stCondLst>
                              <p:cond delay="2750"/>
                            </p:stCondLst>
                            <p:childTnLst>
                              <p:par>
                                <p:cTn id="28" presetID="53" presetClass="exit" presetSubtype="32" fill="hold" grpId="1" nodeType="afterEffect">
                                  <p:stCondLst>
                                    <p:cond delay="0"/>
                                  </p:stCondLst>
                                  <p:childTnLst>
                                    <p:anim calcmode="lin" valueType="num">
                                      <p:cBhvr>
                                        <p:cTn id="29" dur="500"/>
                                        <p:tgtEl>
                                          <p:spTgt spid="45"/>
                                        </p:tgtEl>
                                        <p:attrNameLst>
                                          <p:attrName>ppt_w</p:attrName>
                                        </p:attrNameLst>
                                      </p:cBhvr>
                                      <p:tavLst>
                                        <p:tav tm="0">
                                          <p:val>
                                            <p:strVal val="ppt_w"/>
                                          </p:val>
                                        </p:tav>
                                        <p:tav tm="100000">
                                          <p:val>
                                            <p:fltVal val="0"/>
                                          </p:val>
                                        </p:tav>
                                      </p:tavLst>
                                    </p:anim>
                                    <p:anim calcmode="lin" valueType="num">
                                      <p:cBhvr>
                                        <p:cTn id="30" dur="500"/>
                                        <p:tgtEl>
                                          <p:spTgt spid="45"/>
                                        </p:tgtEl>
                                        <p:attrNameLst>
                                          <p:attrName>ppt_h</p:attrName>
                                        </p:attrNameLst>
                                      </p:cBhvr>
                                      <p:tavLst>
                                        <p:tav tm="0">
                                          <p:val>
                                            <p:strVal val="ppt_h"/>
                                          </p:val>
                                        </p:tav>
                                        <p:tav tm="100000">
                                          <p:val>
                                            <p:fltVal val="0"/>
                                          </p:val>
                                        </p:tav>
                                      </p:tavLst>
                                    </p:anim>
                                    <p:animEffect transition="out" filter="fade">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animEffect transition="in" filter="fade">
                                      <p:cBhvr>
                                        <p:cTn id="37" dur="500"/>
                                        <p:tgtEl>
                                          <p:spTgt spid="68">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8">
                                            <p:txEl>
                                              <p:pRg st="2" end="2"/>
                                            </p:txEl>
                                          </p:spTgt>
                                        </p:tgtEl>
                                        <p:attrNameLst>
                                          <p:attrName>style.visibility</p:attrName>
                                        </p:attrNameLst>
                                      </p:cBhvr>
                                      <p:to>
                                        <p:strVal val="visible"/>
                                      </p:to>
                                    </p:set>
                                    <p:animEffect transition="in" filter="fade">
                                      <p:cBhvr>
                                        <p:cTn id="40" dur="500"/>
                                        <p:tgtEl>
                                          <p:spTgt spid="68">
                                            <p:txEl>
                                              <p:pRg st="2" end="2"/>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42" presetClass="path" presetSubtype="0" accel="50000" decel="50000" fill="hold" grpId="0" nodeType="withEffect">
                                  <p:stCondLst>
                                    <p:cond delay="0"/>
                                  </p:stCondLst>
                                  <p:childTnLst>
                                    <p:animMotion origin="layout" path="M 2.29167E-6 -3.7037E-7 L 2.29167E-6 0.1162 " pathEditMode="relative" rAng="0" ptsTypes="AA">
                                      <p:cBhvr>
                                        <p:cTn id="46" dur="1250" fill="hold"/>
                                        <p:tgtEl>
                                          <p:spTgt spid="61"/>
                                        </p:tgtEl>
                                        <p:attrNameLst>
                                          <p:attrName>ppt_x</p:attrName>
                                          <p:attrName>ppt_y</p:attrName>
                                        </p:attrNameLst>
                                      </p:cBhvr>
                                      <p:rCtr x="0" y="5810"/>
                                    </p:animMotion>
                                  </p:childTnLst>
                                </p:cTn>
                              </p:par>
                            </p:childTnLst>
                          </p:cTn>
                        </p:par>
                        <p:par>
                          <p:cTn id="47" fill="hold">
                            <p:stCondLst>
                              <p:cond delay="1750"/>
                            </p:stCondLst>
                            <p:childTnLst>
                              <p:par>
                                <p:cTn id="48" presetID="45" presetClass="exit" presetSubtype="0" fill="hold" grpId="1" nodeType="afterEffect">
                                  <p:stCondLst>
                                    <p:cond delay="0"/>
                                  </p:stCondLst>
                                  <p:childTnLst>
                                    <p:animEffect transition="out" filter="fade">
                                      <p:cBhvr>
                                        <p:cTn id="49" dur="500"/>
                                        <p:tgtEl>
                                          <p:spTgt spid="61"/>
                                        </p:tgtEl>
                                      </p:cBhvr>
                                    </p:animEffect>
                                    <p:anim calcmode="lin" valueType="num">
                                      <p:cBhvr>
                                        <p:cTn id="50" dur="500"/>
                                        <p:tgtEl>
                                          <p:spTgt spid="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1" dur="500"/>
                                        <p:tgtEl>
                                          <p:spTgt spid="61"/>
                                        </p:tgtEl>
                                        <p:attrNameLst>
                                          <p:attrName>ppt_h</p:attrName>
                                        </p:attrNameLst>
                                      </p:cBhvr>
                                      <p:tavLst>
                                        <p:tav tm="0">
                                          <p:val>
                                            <p:strVal val="ppt_h"/>
                                          </p:val>
                                        </p:tav>
                                        <p:tav tm="100000">
                                          <p:val>
                                            <p:strVal val="ppt_h"/>
                                          </p:val>
                                        </p:tav>
                                      </p:tavLst>
                                    </p:anim>
                                    <p:set>
                                      <p:cBhvr>
                                        <p:cTn id="52" dur="1" fill="hold">
                                          <p:stCondLst>
                                            <p:cond delay="499"/>
                                          </p:stCondLst>
                                        </p:cTn>
                                        <p:tgtEl>
                                          <p:spTgt spid="61"/>
                                        </p:tgtEl>
                                        <p:attrNameLst>
                                          <p:attrName>style.visibility</p:attrName>
                                        </p:attrNameLst>
                                      </p:cBhvr>
                                      <p:to>
                                        <p:strVal val="hidden"/>
                                      </p:to>
                                    </p:set>
                                  </p:childTnLst>
                                </p:cTn>
                              </p:par>
                              <p:par>
                                <p:cTn id="53" presetID="42" presetClass="path" presetSubtype="0" accel="50000" decel="50000" fill="hold" grpId="0" nodeType="withEffect">
                                  <p:stCondLst>
                                    <p:cond delay="0"/>
                                  </p:stCondLst>
                                  <p:childTnLst>
                                    <p:animMotion origin="layout" path="M 2.29167E-6 -3.7037E-7 L 2.29167E-6 0.25 " pathEditMode="relative" rAng="0" ptsTypes="AA">
                                      <p:cBhvr>
                                        <p:cTn id="54" dur="1250" fill="hold"/>
                                        <p:tgtEl>
                                          <p:spTgt spid="43"/>
                                        </p:tgtEl>
                                        <p:attrNameLst>
                                          <p:attrName>ppt_x</p:attrName>
                                          <p:attrName>ppt_y</p:attrName>
                                        </p:attrNameLst>
                                      </p:cBhvr>
                                      <p:rCtr x="0" y="12500"/>
                                    </p:animMotion>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22" presetClass="entr" presetSubtype="1"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par>
                          <p:cTn id="62" fill="hold">
                            <p:stCondLst>
                              <p:cond delay="3500"/>
                            </p:stCondLst>
                            <p:childTnLst>
                              <p:par>
                                <p:cTn id="63" presetID="22" presetClass="entr" presetSubtype="1"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up)">
                                      <p:cBhvr>
                                        <p:cTn id="65" dur="500"/>
                                        <p:tgtEl>
                                          <p:spTgt spid="72"/>
                                        </p:tgtEl>
                                      </p:cBhvr>
                                    </p:animEffect>
                                  </p:childTnLst>
                                </p:cTn>
                              </p:par>
                              <p:par>
                                <p:cTn id="66" presetID="22" presetClass="entr" presetSubtype="8" fill="hold" nodeType="withEffect">
                                  <p:stCondLst>
                                    <p:cond delay="0"/>
                                  </p:stCondLst>
                                  <p:childTnLst>
                                    <p:set>
                                      <p:cBhvr>
                                        <p:cTn id="67" dur="1" fill="hold">
                                          <p:stCondLst>
                                            <p:cond delay="0"/>
                                          </p:stCondLst>
                                        </p:cTn>
                                        <p:tgtEl>
                                          <p:spTgt spid="182"/>
                                        </p:tgtEl>
                                        <p:attrNameLst>
                                          <p:attrName>style.visibility</p:attrName>
                                        </p:attrNameLst>
                                      </p:cBhvr>
                                      <p:to>
                                        <p:strVal val="visible"/>
                                      </p:to>
                                    </p:set>
                                    <p:animEffect transition="in" filter="wipe(left)">
                                      <p:cBhvr>
                                        <p:cTn id="68" dur="500"/>
                                        <p:tgtEl>
                                          <p:spTgt spid="182"/>
                                        </p:tgtEl>
                                      </p:cBhvr>
                                    </p:animEffect>
                                  </p:childTnLst>
                                </p:cTn>
                              </p:par>
                              <p:par>
                                <p:cTn id="69" presetID="22" presetClass="entr" presetSubtype="8" fill="hold" nodeType="withEffect">
                                  <p:stCondLst>
                                    <p:cond delay="0"/>
                                  </p:stCondLst>
                                  <p:childTnLst>
                                    <p:set>
                                      <p:cBhvr>
                                        <p:cTn id="70" dur="1" fill="hold">
                                          <p:stCondLst>
                                            <p:cond delay="0"/>
                                          </p:stCondLst>
                                        </p:cTn>
                                        <p:tgtEl>
                                          <p:spTgt spid="183"/>
                                        </p:tgtEl>
                                        <p:attrNameLst>
                                          <p:attrName>style.visibility</p:attrName>
                                        </p:attrNameLst>
                                      </p:cBhvr>
                                      <p:to>
                                        <p:strVal val="visible"/>
                                      </p:to>
                                    </p:set>
                                    <p:animEffect transition="in" filter="wipe(left)">
                                      <p:cBhvr>
                                        <p:cTn id="71" dur="500"/>
                                        <p:tgtEl>
                                          <p:spTgt spid="183"/>
                                        </p:tgtEl>
                                      </p:cBhvr>
                                    </p:animEffect>
                                  </p:childTnLst>
                                </p:cTn>
                              </p:par>
                              <p:par>
                                <p:cTn id="72" presetID="22" presetClass="entr" presetSubtype="1" fill="hold" nodeType="withEffect">
                                  <p:stCondLst>
                                    <p:cond delay="0"/>
                                  </p:stCondLst>
                                  <p:childTnLst>
                                    <p:set>
                                      <p:cBhvr>
                                        <p:cTn id="73" dur="1" fill="hold">
                                          <p:stCondLst>
                                            <p:cond delay="0"/>
                                          </p:stCondLst>
                                        </p:cTn>
                                        <p:tgtEl>
                                          <p:spTgt spid="184"/>
                                        </p:tgtEl>
                                        <p:attrNameLst>
                                          <p:attrName>style.visibility</p:attrName>
                                        </p:attrNameLst>
                                      </p:cBhvr>
                                      <p:to>
                                        <p:strVal val="visible"/>
                                      </p:to>
                                    </p:set>
                                    <p:animEffect transition="in" filter="wipe(up)">
                                      <p:cBhvr>
                                        <p:cTn id="74" dur="500"/>
                                        <p:tgtEl>
                                          <p:spTgt spid="184"/>
                                        </p:tgtEl>
                                      </p:cBhvr>
                                    </p:animEffect>
                                  </p:childTnLst>
                                </p:cTn>
                              </p:par>
                              <p:par>
                                <p:cTn id="75" presetID="22" presetClass="entr" presetSubtype="8" fill="hold" nodeType="withEffect">
                                  <p:stCondLst>
                                    <p:cond delay="0"/>
                                  </p:stCondLst>
                                  <p:childTnLst>
                                    <p:set>
                                      <p:cBhvr>
                                        <p:cTn id="76" dur="1" fill="hold">
                                          <p:stCondLst>
                                            <p:cond delay="0"/>
                                          </p:stCondLst>
                                        </p:cTn>
                                        <p:tgtEl>
                                          <p:spTgt spid="185"/>
                                        </p:tgtEl>
                                        <p:attrNameLst>
                                          <p:attrName>style.visibility</p:attrName>
                                        </p:attrNameLst>
                                      </p:cBhvr>
                                      <p:to>
                                        <p:strVal val="visible"/>
                                      </p:to>
                                    </p:set>
                                    <p:animEffect transition="in" filter="wipe(left)">
                                      <p:cBhvr>
                                        <p:cTn id="77" dur="500"/>
                                        <p:tgtEl>
                                          <p:spTgt spid="185"/>
                                        </p:tgtEl>
                                      </p:cBhvr>
                                    </p:animEffect>
                                  </p:childTnLst>
                                </p:cTn>
                              </p:par>
                              <p:par>
                                <p:cTn id="78" presetID="10" presetClass="entr" presetSubtype="0" fill="hold" nodeType="withEffect">
                                  <p:stCondLst>
                                    <p:cond delay="0"/>
                                  </p:stCondLst>
                                  <p:childTnLst>
                                    <p:set>
                                      <p:cBhvr>
                                        <p:cTn id="79" dur="1" fill="hold">
                                          <p:stCondLst>
                                            <p:cond delay="0"/>
                                          </p:stCondLst>
                                        </p:cTn>
                                        <p:tgtEl>
                                          <p:spTgt spid="68">
                                            <p:txEl>
                                              <p:pRg st="3" end="3"/>
                                            </p:txEl>
                                          </p:spTgt>
                                        </p:tgtEl>
                                        <p:attrNameLst>
                                          <p:attrName>style.visibility</p:attrName>
                                        </p:attrNameLst>
                                      </p:cBhvr>
                                      <p:to>
                                        <p:strVal val="visible"/>
                                      </p:to>
                                    </p:set>
                                    <p:animEffect transition="in" filter="fade">
                                      <p:cBhvr>
                                        <p:cTn id="80" dur="500"/>
                                        <p:tgtEl>
                                          <p:spTgt spid="68">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8">
                                            <p:txEl>
                                              <p:pRg st="4" end="4"/>
                                            </p:txEl>
                                          </p:spTgt>
                                        </p:tgtEl>
                                        <p:attrNameLst>
                                          <p:attrName>style.visibility</p:attrName>
                                        </p:attrNameLst>
                                      </p:cBhvr>
                                      <p:to>
                                        <p:strVal val="visible"/>
                                      </p:to>
                                    </p:set>
                                    <p:animEffect transition="in" filter="fade">
                                      <p:cBhvr>
                                        <p:cTn id="85" dur="500"/>
                                        <p:tgtEl>
                                          <p:spTgt spid="68">
                                            <p:txEl>
                                              <p:pRg st="4" end="4"/>
                                            </p:txEl>
                                          </p:spTgt>
                                        </p:tgtEl>
                                      </p:cBhvr>
                                    </p:animEffect>
                                  </p:childTnLst>
                                </p:cTn>
                              </p:par>
                            </p:childTnLst>
                          </p:cTn>
                        </p:par>
                        <p:par>
                          <p:cTn id="86" fill="hold">
                            <p:stCondLst>
                              <p:cond delay="500"/>
                            </p:stCondLst>
                            <p:childTnLst>
                              <p:par>
                                <p:cTn id="87" presetID="42" presetClass="entr" presetSubtype="0" fill="hold"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path" presetSubtype="0" accel="50000" decel="50000" fill="hold" nodeType="withEffect">
                                  <p:stCondLst>
                                    <p:cond delay="0"/>
                                  </p:stCondLst>
                                  <p:childTnLst>
                                    <p:animMotion origin="layout" path="M -2.08333E-7 -7.40741E-7 L 0.25456 -0.06366 " pathEditMode="relative" rAng="0" ptsTypes="AA">
                                      <p:cBhvr>
                                        <p:cTn id="93" dur="1750" fill="hold"/>
                                        <p:tgtEl>
                                          <p:spTgt spid="192"/>
                                        </p:tgtEl>
                                        <p:attrNameLst>
                                          <p:attrName>ppt_x</p:attrName>
                                          <p:attrName>ppt_y</p:attrName>
                                        </p:attrNameLst>
                                      </p:cBhvr>
                                      <p:rCtr x="12721" y="-3194"/>
                                    </p:animMotion>
                                  </p:childTnLst>
                                </p:cTn>
                              </p:par>
                              <p:par>
                                <p:cTn id="94" presetID="42" presetClass="path" presetSubtype="0" accel="50000" decel="50000" fill="hold" nodeType="withEffect">
                                  <p:stCondLst>
                                    <p:cond delay="0"/>
                                  </p:stCondLst>
                                  <p:childTnLst>
                                    <p:animMotion origin="layout" path="M 2.08333E-6 -1.48148E-6 L 0.15755 -0.00162 " pathEditMode="relative" rAng="0" ptsTypes="AA">
                                      <p:cBhvr>
                                        <p:cTn id="95" dur="1750" fill="hold"/>
                                        <p:tgtEl>
                                          <p:spTgt spid="24"/>
                                        </p:tgtEl>
                                        <p:attrNameLst>
                                          <p:attrName>ppt_x</p:attrName>
                                          <p:attrName>ppt_y</p:attrName>
                                        </p:attrNameLst>
                                      </p:cBhvr>
                                      <p:rCtr x="7878" y="-93"/>
                                    </p:animMotion>
                                  </p:childTnLst>
                                </p:cTn>
                              </p:par>
                              <p:par>
                                <p:cTn id="96" presetID="42" presetClass="path" presetSubtype="0" accel="50000" decel="50000" fill="hold" nodeType="withEffect">
                                  <p:stCondLst>
                                    <p:cond delay="0"/>
                                  </p:stCondLst>
                                  <p:childTnLst>
                                    <p:animMotion origin="layout" path="M 3.95833E-6 0 L 0.18528 -0.18472 " pathEditMode="relative" rAng="0" ptsTypes="AA">
                                      <p:cBhvr>
                                        <p:cTn id="97" dur="1750" fill="hold"/>
                                        <p:tgtEl>
                                          <p:spTgt spid="267"/>
                                        </p:tgtEl>
                                        <p:attrNameLst>
                                          <p:attrName>ppt_x</p:attrName>
                                          <p:attrName>ppt_y</p:attrName>
                                        </p:attrNameLst>
                                      </p:cBhvr>
                                      <p:rCtr x="9258" y="-9236"/>
                                    </p:animMotion>
                                  </p:childTnLst>
                                </p:cTn>
                              </p:par>
                              <p:par>
                                <p:cTn id="98" presetID="42"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1000"/>
                                        <p:tgtEl>
                                          <p:spTgt spid="253"/>
                                        </p:tgtEl>
                                      </p:cBhvr>
                                    </p:animEffect>
                                    <p:anim calcmode="lin" valueType="num">
                                      <p:cBhvr>
                                        <p:cTn id="101" dur="1000" fill="hold"/>
                                        <p:tgtEl>
                                          <p:spTgt spid="253"/>
                                        </p:tgtEl>
                                        <p:attrNameLst>
                                          <p:attrName>ppt_x</p:attrName>
                                        </p:attrNameLst>
                                      </p:cBhvr>
                                      <p:tavLst>
                                        <p:tav tm="0">
                                          <p:val>
                                            <p:strVal val="#ppt_x"/>
                                          </p:val>
                                        </p:tav>
                                        <p:tav tm="100000">
                                          <p:val>
                                            <p:strVal val="#ppt_x"/>
                                          </p:val>
                                        </p:tav>
                                      </p:tavLst>
                                    </p:anim>
                                    <p:anim calcmode="lin" valueType="num">
                                      <p:cBhvr>
                                        <p:cTn id="102" dur="1000" fill="hold"/>
                                        <p:tgtEl>
                                          <p:spTgt spid="253"/>
                                        </p:tgtEl>
                                        <p:attrNameLst>
                                          <p:attrName>ppt_y</p:attrName>
                                        </p:attrNameLst>
                                      </p:cBhvr>
                                      <p:tavLst>
                                        <p:tav tm="0">
                                          <p:val>
                                            <p:strVal val="#ppt_y+.1"/>
                                          </p:val>
                                        </p:tav>
                                        <p:tav tm="100000">
                                          <p:val>
                                            <p:strVal val="#ppt_y"/>
                                          </p:val>
                                        </p:tav>
                                      </p:tavLst>
                                    </p:anim>
                                  </p:childTnLst>
                                </p:cTn>
                              </p:par>
                              <p:par>
                                <p:cTn id="103" presetID="42" presetClass="path" presetSubtype="0" accel="50000" decel="50000" fill="hold" nodeType="withEffect">
                                  <p:stCondLst>
                                    <p:cond delay="500"/>
                                  </p:stCondLst>
                                  <p:childTnLst>
                                    <p:animMotion origin="layout" path="M 3.95833E-6 0 L 0.1056 -0.38056 " pathEditMode="relative" rAng="0" ptsTypes="AA">
                                      <p:cBhvr>
                                        <p:cTn id="104" dur="1750" fill="hold"/>
                                        <p:tgtEl>
                                          <p:spTgt spid="22"/>
                                        </p:tgtEl>
                                        <p:attrNameLst>
                                          <p:attrName>ppt_x</p:attrName>
                                          <p:attrName>ppt_y</p:attrName>
                                        </p:attrNameLst>
                                      </p:cBhvr>
                                      <p:rCtr x="5273" y="-19028"/>
                                    </p:animMotion>
                                  </p:childTnLst>
                                </p:cTn>
                              </p:par>
                              <p:par>
                                <p:cTn id="105" presetID="42" presetClass="path" presetSubtype="0" accel="50000" decel="50000" fill="hold" nodeType="withEffect">
                                  <p:stCondLst>
                                    <p:cond delay="250"/>
                                  </p:stCondLst>
                                  <p:childTnLst>
                                    <p:animMotion origin="layout" path="M 4.58333E-6 -3.7037E-7 L 0.12565 -0.19653 " pathEditMode="relative" rAng="0" ptsTypes="AA">
                                      <p:cBhvr>
                                        <p:cTn id="106" dur="1750" fill="hold"/>
                                        <p:tgtEl>
                                          <p:spTgt spid="21"/>
                                        </p:tgtEl>
                                        <p:attrNameLst>
                                          <p:attrName>ppt_x</p:attrName>
                                          <p:attrName>ppt_y</p:attrName>
                                        </p:attrNameLst>
                                      </p:cBhvr>
                                      <p:rCtr x="6276" y="-9838"/>
                                    </p:animMotion>
                                  </p:childTnLst>
                                </p:cTn>
                              </p:par>
                              <p:par>
                                <p:cTn id="107" presetID="42" presetClass="path" presetSubtype="0" accel="50000" decel="50000" fill="hold" nodeType="withEffect">
                                  <p:stCondLst>
                                    <p:cond delay="250"/>
                                  </p:stCondLst>
                                  <p:childTnLst>
                                    <p:animMotion origin="layout" path="M 2.08333E-6 -1.48148E-6 L 0.11927 -0.27106 " pathEditMode="relative" rAng="0" ptsTypes="AA">
                                      <p:cBhvr>
                                        <p:cTn id="108" dur="1750" fill="hold"/>
                                        <p:tgtEl>
                                          <p:spTgt spid="205"/>
                                        </p:tgtEl>
                                        <p:attrNameLst>
                                          <p:attrName>ppt_x</p:attrName>
                                          <p:attrName>ppt_y</p:attrName>
                                        </p:attrNameLst>
                                      </p:cBhvr>
                                      <p:rCtr x="5964" y="-13565"/>
                                    </p:animMotion>
                                  </p:childTnLst>
                                </p:cTn>
                              </p:par>
                              <p:par>
                                <p:cTn id="109" presetID="42" presetClass="entr" presetSubtype="0" fill="hold" nodeType="withEffect">
                                  <p:stCondLst>
                                    <p:cond delay="500"/>
                                  </p:stCondLst>
                                  <p:childTnLst>
                                    <p:set>
                                      <p:cBhvr>
                                        <p:cTn id="110" dur="1" fill="hold">
                                          <p:stCondLst>
                                            <p:cond delay="0"/>
                                          </p:stCondLst>
                                        </p:cTn>
                                        <p:tgtEl>
                                          <p:spTgt spid="297"/>
                                        </p:tgtEl>
                                        <p:attrNameLst>
                                          <p:attrName>style.visibility</p:attrName>
                                        </p:attrNameLst>
                                      </p:cBhvr>
                                      <p:to>
                                        <p:strVal val="visible"/>
                                      </p:to>
                                    </p:set>
                                    <p:animEffect transition="in" filter="fade">
                                      <p:cBhvr>
                                        <p:cTn id="111" dur="1000"/>
                                        <p:tgtEl>
                                          <p:spTgt spid="297"/>
                                        </p:tgtEl>
                                      </p:cBhvr>
                                    </p:animEffect>
                                    <p:anim calcmode="lin" valueType="num">
                                      <p:cBhvr>
                                        <p:cTn id="112" dur="1000" fill="hold"/>
                                        <p:tgtEl>
                                          <p:spTgt spid="297"/>
                                        </p:tgtEl>
                                        <p:attrNameLst>
                                          <p:attrName>ppt_x</p:attrName>
                                        </p:attrNameLst>
                                      </p:cBhvr>
                                      <p:tavLst>
                                        <p:tav tm="0">
                                          <p:val>
                                            <p:strVal val="#ppt_x"/>
                                          </p:val>
                                        </p:tav>
                                        <p:tav tm="100000">
                                          <p:val>
                                            <p:strVal val="#ppt_x"/>
                                          </p:val>
                                        </p:tav>
                                      </p:tavLst>
                                    </p:anim>
                                    <p:anim calcmode="lin" valueType="num">
                                      <p:cBhvr>
                                        <p:cTn id="113" dur="1000" fill="hold"/>
                                        <p:tgtEl>
                                          <p:spTgt spid="297"/>
                                        </p:tgtEl>
                                        <p:attrNameLst>
                                          <p:attrName>ppt_y</p:attrName>
                                        </p:attrNameLst>
                                      </p:cBhvr>
                                      <p:tavLst>
                                        <p:tav tm="0">
                                          <p:val>
                                            <p:strVal val="#ppt_y+.1"/>
                                          </p:val>
                                        </p:tav>
                                        <p:tav tm="100000">
                                          <p:val>
                                            <p:strVal val="#ppt_y"/>
                                          </p:val>
                                        </p:tav>
                                      </p:tavLst>
                                    </p:anim>
                                  </p:childTnLst>
                                </p:cTn>
                              </p:par>
                              <p:par>
                                <p:cTn id="114" presetID="42" presetClass="path" presetSubtype="0" accel="50000" decel="50000" fill="hold" nodeType="withEffect">
                                  <p:stCondLst>
                                    <p:cond delay="500"/>
                                  </p:stCondLst>
                                  <p:childTnLst>
                                    <p:animMotion origin="layout" path="M -2.08333E-7 7.40741E-7 L 0.12956 -0.31204 " pathEditMode="relative" rAng="0" ptsTypes="AA">
                                      <p:cBhvr>
                                        <p:cTn id="115" dur="2000" fill="hold"/>
                                        <p:tgtEl>
                                          <p:spTgt spid="178"/>
                                        </p:tgtEl>
                                        <p:attrNameLst>
                                          <p:attrName>ppt_x</p:attrName>
                                          <p:attrName>ppt_y</p:attrName>
                                        </p:attrNameLst>
                                      </p:cBhvr>
                                      <p:rCtr x="6471" y="-15602"/>
                                    </p:animMotion>
                                  </p:childTnLst>
                                </p:cTn>
                              </p:par>
                              <p:par>
                                <p:cTn id="116" presetID="42" presetClass="path" presetSubtype="0" accel="50000" decel="50000" fill="hold" nodeType="withEffect">
                                  <p:stCondLst>
                                    <p:cond delay="500"/>
                                  </p:stCondLst>
                                  <p:childTnLst>
                                    <p:animMotion origin="layout" path="M 3.95833E-6 0 L 0.11106 -0.49722 " pathEditMode="relative" rAng="0" ptsTypes="AA">
                                      <p:cBhvr>
                                        <p:cTn id="117" dur="2000" fill="hold"/>
                                        <p:tgtEl>
                                          <p:spTgt spid="272"/>
                                        </p:tgtEl>
                                        <p:attrNameLst>
                                          <p:attrName>ppt_x</p:attrName>
                                          <p:attrName>ppt_y</p:attrName>
                                        </p:attrNameLst>
                                      </p:cBhvr>
                                      <p:rCtr x="5547" y="-24861"/>
                                    </p:animMotion>
                                  </p:childTnLst>
                                </p:cTn>
                              </p:par>
                              <p:par>
                                <p:cTn id="118" presetID="42" presetClass="entr" presetSubtype="0" fill="hold" nodeType="withEffect">
                                  <p:stCondLst>
                                    <p:cond delay="500"/>
                                  </p:stCondLst>
                                  <p:childTnLst>
                                    <p:set>
                                      <p:cBhvr>
                                        <p:cTn id="119" dur="1" fill="hold">
                                          <p:stCondLst>
                                            <p:cond delay="0"/>
                                          </p:stCondLst>
                                        </p:cTn>
                                        <p:tgtEl>
                                          <p:spTgt spid="302"/>
                                        </p:tgtEl>
                                        <p:attrNameLst>
                                          <p:attrName>style.visibility</p:attrName>
                                        </p:attrNameLst>
                                      </p:cBhvr>
                                      <p:to>
                                        <p:strVal val="visible"/>
                                      </p:to>
                                    </p:set>
                                    <p:animEffect transition="in" filter="fade">
                                      <p:cBhvr>
                                        <p:cTn id="120" dur="1000"/>
                                        <p:tgtEl>
                                          <p:spTgt spid="302"/>
                                        </p:tgtEl>
                                      </p:cBhvr>
                                    </p:animEffect>
                                    <p:anim calcmode="lin" valueType="num">
                                      <p:cBhvr>
                                        <p:cTn id="121" dur="1000" fill="hold"/>
                                        <p:tgtEl>
                                          <p:spTgt spid="302"/>
                                        </p:tgtEl>
                                        <p:attrNameLst>
                                          <p:attrName>ppt_x</p:attrName>
                                        </p:attrNameLst>
                                      </p:cBhvr>
                                      <p:tavLst>
                                        <p:tav tm="0">
                                          <p:val>
                                            <p:strVal val="#ppt_x"/>
                                          </p:val>
                                        </p:tav>
                                        <p:tav tm="100000">
                                          <p:val>
                                            <p:strVal val="#ppt_x"/>
                                          </p:val>
                                        </p:tav>
                                      </p:tavLst>
                                    </p:anim>
                                    <p:anim calcmode="lin" valueType="num">
                                      <p:cBhvr>
                                        <p:cTn id="122" dur="1000" fill="hold"/>
                                        <p:tgtEl>
                                          <p:spTgt spid="302"/>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7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1000"/>
                                        <p:tgtEl>
                                          <p:spTgt spid="30"/>
                                        </p:tgtEl>
                                      </p:cBhvr>
                                    </p:animEffect>
                                    <p:anim calcmode="lin" valueType="num">
                                      <p:cBhvr>
                                        <p:cTn id="126" dur="1000" fill="hold"/>
                                        <p:tgtEl>
                                          <p:spTgt spid="30"/>
                                        </p:tgtEl>
                                        <p:attrNameLst>
                                          <p:attrName>ppt_x</p:attrName>
                                        </p:attrNameLst>
                                      </p:cBhvr>
                                      <p:tavLst>
                                        <p:tav tm="0">
                                          <p:val>
                                            <p:strVal val="#ppt_x"/>
                                          </p:val>
                                        </p:tav>
                                        <p:tav tm="100000">
                                          <p:val>
                                            <p:strVal val="#ppt_x"/>
                                          </p:val>
                                        </p:tav>
                                      </p:tavLst>
                                    </p:anim>
                                    <p:anim calcmode="lin" valueType="num">
                                      <p:cBhvr>
                                        <p:cTn id="127" dur="1000" fill="hold"/>
                                        <p:tgtEl>
                                          <p:spTgt spid="3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75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8">
                                            <p:txEl>
                                              <p:pRg st="5" end="5"/>
                                            </p:txEl>
                                          </p:spTgt>
                                        </p:tgtEl>
                                        <p:attrNameLst>
                                          <p:attrName>style.visibility</p:attrName>
                                        </p:attrNameLst>
                                      </p:cBhvr>
                                      <p:to>
                                        <p:strVal val="visible"/>
                                      </p:to>
                                    </p:set>
                                    <p:animEffect transition="in" filter="fade">
                                      <p:cBhvr>
                                        <p:cTn id="137" dur="500"/>
                                        <p:tgtEl>
                                          <p:spTgt spid="68">
                                            <p:txEl>
                                              <p:pRg st="5" end="5"/>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9"/>
                                        </p:tgtEl>
                                        <p:attrNameLst>
                                          <p:attrName>style.visibility</p:attrName>
                                        </p:attrNameLst>
                                      </p:cBhvr>
                                      <p:to>
                                        <p:strVal val="visible"/>
                                      </p:to>
                                    </p:set>
                                    <p:animEffect transition="in" filter="fade">
                                      <p:cBhvr>
                                        <p:cTn id="140" dur="500"/>
                                        <p:tgtEl>
                                          <p:spTgt spid="159"/>
                                        </p:tgtEl>
                                      </p:cBhvr>
                                    </p:animEffect>
                                  </p:childTnLst>
                                </p:cTn>
                              </p:par>
                              <p:par>
                                <p:cTn id="141" presetID="10" presetClass="entr" presetSubtype="0" fill="hold" nodeType="withEffect">
                                  <p:stCondLst>
                                    <p:cond delay="0"/>
                                  </p:stCondLst>
                                  <p:childTnLst>
                                    <p:set>
                                      <p:cBhvr>
                                        <p:cTn id="142" dur="1" fill="hold">
                                          <p:stCondLst>
                                            <p:cond delay="0"/>
                                          </p:stCondLst>
                                        </p:cTn>
                                        <p:tgtEl>
                                          <p:spTgt spid="4"/>
                                        </p:tgtEl>
                                        <p:attrNameLst>
                                          <p:attrName>style.visibility</p:attrName>
                                        </p:attrNameLst>
                                      </p:cBhvr>
                                      <p:to>
                                        <p:strVal val="visible"/>
                                      </p:to>
                                    </p:set>
                                    <p:animEffect transition="in" filter="fade">
                                      <p:cBhvr>
                                        <p:cTn id="143" dur="500"/>
                                        <p:tgtEl>
                                          <p:spTgt spid="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nodeType="withEffect">
                                  <p:stCondLst>
                                    <p:cond delay="500"/>
                                  </p:stCondLst>
                                  <p:childTnLst>
                                    <p:set>
                                      <p:cBhvr>
                                        <p:cTn id="153" dur="1" fill="hold">
                                          <p:stCondLst>
                                            <p:cond delay="0"/>
                                          </p:stCondLst>
                                        </p:cTn>
                                        <p:tgtEl>
                                          <p:spTgt spid="95"/>
                                        </p:tgtEl>
                                        <p:attrNameLst>
                                          <p:attrName>style.visibility</p:attrName>
                                        </p:attrNameLst>
                                      </p:cBhvr>
                                      <p:to>
                                        <p:strVal val="visible"/>
                                      </p:to>
                                    </p:set>
                                    <p:animEffect transition="in" filter="fade">
                                      <p:cBhvr>
                                        <p:cTn id="154" dur="500"/>
                                        <p:tgtEl>
                                          <p:spTgt spid="95"/>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8">
                                            <p:txEl>
                                              <p:pRg st="6" end="6"/>
                                            </p:txEl>
                                          </p:spTgt>
                                        </p:tgtEl>
                                        <p:attrNameLst>
                                          <p:attrName>style.visibility</p:attrName>
                                        </p:attrNameLst>
                                      </p:cBhvr>
                                      <p:to>
                                        <p:strVal val="visible"/>
                                      </p:to>
                                    </p:set>
                                    <p:animEffect transition="in" filter="fade">
                                      <p:cBhvr>
                                        <p:cTn id="157" dur="500"/>
                                        <p:tgtEl>
                                          <p:spTgt spid="68">
                                            <p:txEl>
                                              <p:pRg st="6" end="6"/>
                                            </p:txEl>
                                          </p:spTgt>
                                        </p:tgtEl>
                                      </p:cBhvr>
                                    </p:animEffect>
                                  </p:childTnLst>
                                </p:cTn>
                              </p:par>
                              <p:par>
                                <p:cTn id="158" presetID="10" presetClass="entr" presetSubtype="0" fill="hold" nodeType="withEffect">
                                  <p:stCondLst>
                                    <p:cond delay="500"/>
                                  </p:stCondLst>
                                  <p:childTnLst>
                                    <p:set>
                                      <p:cBhvr>
                                        <p:cTn id="159" dur="1" fill="hold">
                                          <p:stCondLst>
                                            <p:cond delay="0"/>
                                          </p:stCondLst>
                                        </p:cTn>
                                        <p:tgtEl>
                                          <p:spTgt spid="68">
                                            <p:txEl>
                                              <p:pRg st="7" end="7"/>
                                            </p:txEl>
                                          </p:spTgt>
                                        </p:tgtEl>
                                        <p:attrNameLst>
                                          <p:attrName>style.visibility</p:attrName>
                                        </p:attrNameLst>
                                      </p:cBhvr>
                                      <p:to>
                                        <p:strVal val="visible"/>
                                      </p:to>
                                    </p:set>
                                    <p:animEffect transition="in" filter="fade">
                                      <p:cBhvr>
                                        <p:cTn id="160" dur="500"/>
                                        <p:tgtEl>
                                          <p:spTgt spid="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53" grpId="0"/>
      <p:bldP spid="58" grpId="0" animBg="1"/>
      <p:bldP spid="59" grpId="0" animBg="1"/>
      <p:bldP spid="59" grpId="1" animBg="1"/>
      <p:bldP spid="62" grpId="0" animBg="1"/>
      <p:bldP spid="43" grpId="0" animBg="1"/>
      <p:bldP spid="61" grpId="0" animBg="1"/>
      <p:bldP spid="61" grpId="1" animBg="1"/>
      <p:bldP spid="40" grpId="0" animBg="1"/>
      <p:bldP spid="1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4E63A07B-D35E-4DFE-A289-63E2DD0E551A}"/>
              </a:ext>
            </a:extLst>
          </p:cNvPr>
          <p:cNvSpPr/>
          <p:nvPr/>
        </p:nvSpPr>
        <p:spPr bwMode="auto">
          <a:xfrm>
            <a:off x="9455953" y="1191344"/>
            <a:ext cx="3266895" cy="2155496"/>
          </a:xfrm>
          <a:prstGeom prst="rect">
            <a:avLst/>
          </a:prstGeom>
          <a:solidFill>
            <a:srgbClr val="EAEAEA"/>
          </a:solidFill>
          <a:ln w="25400">
            <a:solidFill>
              <a:schemeClr val="bg1">
                <a:lumMod val="75000"/>
              </a:schemeClr>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Rectangle 243"/>
          <p:cNvSpPr/>
          <p:nvPr/>
        </p:nvSpPr>
        <p:spPr bwMode="auto">
          <a:xfrm>
            <a:off x="0" y="3629031"/>
            <a:ext cx="12187192" cy="3271650"/>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7" name="Straight Arrow Connector 126"/>
          <p:cNvCxnSpPr>
            <a:cxnSpLocks/>
          </p:cNvCxnSpPr>
          <p:nvPr/>
        </p:nvCxnSpPr>
        <p:spPr>
          <a:xfrm>
            <a:off x="1979957" y="4782831"/>
            <a:ext cx="1100345"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501208" y="4769912"/>
            <a:ext cx="1433543"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188270" y="3777229"/>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291081" y="266271"/>
            <a:ext cx="11018520" cy="430887"/>
          </a:xfrm>
        </p:spPr>
        <p:txBody>
          <a:bodyPr/>
          <a:lstStyle/>
          <a:p>
            <a:r>
              <a:rPr lang="en-US" sz="2800" b="1"/>
              <a:t>VISIBILITY AND CONTROL AT THE PERIMETER</a:t>
            </a:r>
            <a:endParaRPr lang="en-US" sz="2800"/>
          </a:p>
        </p:txBody>
      </p:sp>
      <p:sp>
        <p:nvSpPr>
          <p:cNvPr id="138" name="TextBox 137"/>
          <p:cNvSpPr txBox="1"/>
          <p:nvPr/>
        </p:nvSpPr>
        <p:spPr>
          <a:xfrm>
            <a:off x="840775" y="3875985"/>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924737" y="5337688"/>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endParaRPr lang="en-US" sz="1222" kern="0">
              <a:solidFill>
                <a:srgbClr val="505050"/>
              </a:solidFill>
              <a:ea typeface="Segoe UI" charset="0"/>
              <a:cs typeface="Segoe UI"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Semibold" panose="020B0702040204020203" pitchFamily="34"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endParaRPr lang="en-US" sz="1222" kern="0">
              <a:solidFill>
                <a:srgbClr val="505050"/>
              </a:solidFill>
              <a:latin typeface="Segoe UI"/>
              <a:ea typeface="Segoe UI" charset="0"/>
              <a:cs typeface="Segoe UI" charset="0"/>
            </a:endParaRPr>
          </a:p>
        </p:txBody>
      </p:sp>
      <p:sp>
        <p:nvSpPr>
          <p:cNvPr id="243" name="CONDITIONAL ACCESS RISK"/>
          <p:cNvSpPr txBox="1"/>
          <p:nvPr/>
        </p:nvSpPr>
        <p:spPr>
          <a:xfrm>
            <a:off x="6146380" y="6092923"/>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434573" y="534637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b="1" kern="0">
                <a:solidFill>
                  <a:srgbClr val="505050"/>
                </a:solidFill>
                <a:ea typeface="Segoe UI" charset="0"/>
                <a:cs typeface="Segoe UI Semibold" panose="020B0702040204020203" pitchFamily="34" charset="0"/>
              </a:rPr>
              <a:t>Health/Integrity</a:t>
            </a:r>
            <a:endParaRPr lang="en-US" sz="1222" b="1" kern="0">
              <a:solidFill>
                <a:srgbClr val="505050"/>
              </a:solidFill>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endParaRPr lang="en-US" sz="1222" kern="0">
              <a:solidFill>
                <a:srgbClr val="505050"/>
              </a:solidFill>
              <a:latin typeface="Segoe UI"/>
              <a:ea typeface="Segoe UI" charset="0"/>
              <a:cs typeface="Segoe UI" charset="0"/>
            </a:endParaRPr>
          </a:p>
        </p:txBody>
      </p:sp>
      <p:sp>
        <p:nvSpPr>
          <p:cNvPr id="132" name="Oval 131"/>
          <p:cNvSpPr/>
          <p:nvPr/>
        </p:nvSpPr>
        <p:spPr bwMode="auto">
          <a:xfrm>
            <a:off x="844950" y="4328437"/>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1061805" y="4558003"/>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15794" y="3963759"/>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67" name="Browser client"/>
          <p:cNvGrpSpPr/>
          <p:nvPr/>
        </p:nvGrpSpPr>
        <p:grpSpPr>
          <a:xfrm>
            <a:off x="3322719" y="4345277"/>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sp>
        <p:nvSpPr>
          <p:cNvPr id="93" name="TextBox 92">
            <a:extLst>
              <a:ext uri="{FF2B5EF4-FFF2-40B4-BE49-F238E27FC236}">
                <a16:creationId xmlns:a16="http://schemas.microsoft.com/office/drawing/2014/main" id="{25E996A0-2F1C-4C2E-92A4-7C8E0CFC5007}"/>
              </a:ext>
            </a:extLst>
          </p:cNvPr>
          <p:cNvSpPr txBox="1"/>
          <p:nvPr/>
        </p:nvSpPr>
        <p:spPr>
          <a:xfrm>
            <a:off x="776732" y="1472304"/>
            <a:ext cx="1203225"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Firewall</a:t>
            </a:r>
          </a:p>
        </p:txBody>
      </p:sp>
      <p:sp>
        <p:nvSpPr>
          <p:cNvPr id="124" name="TextBox 123">
            <a:extLst>
              <a:ext uri="{FF2B5EF4-FFF2-40B4-BE49-F238E27FC236}">
                <a16:creationId xmlns:a16="http://schemas.microsoft.com/office/drawing/2014/main" id="{AE4C249A-4F09-483E-B2B3-7FDBA92630A7}"/>
              </a:ext>
            </a:extLst>
          </p:cNvPr>
          <p:cNvSpPr txBox="1"/>
          <p:nvPr/>
        </p:nvSpPr>
        <p:spPr>
          <a:xfrm>
            <a:off x="2687151" y="1332239"/>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Intrusion Detection/Prevention</a:t>
            </a:r>
          </a:p>
        </p:txBody>
      </p:sp>
      <p:sp>
        <p:nvSpPr>
          <p:cNvPr id="129" name="TextBox 128">
            <a:extLst>
              <a:ext uri="{FF2B5EF4-FFF2-40B4-BE49-F238E27FC236}">
                <a16:creationId xmlns:a16="http://schemas.microsoft.com/office/drawing/2014/main" id="{207C6AF3-0056-4902-BD41-0C1B23AB1BBA}"/>
              </a:ext>
            </a:extLst>
          </p:cNvPr>
          <p:cNvSpPr txBox="1"/>
          <p:nvPr/>
        </p:nvSpPr>
        <p:spPr>
          <a:xfrm>
            <a:off x="5208276" y="1362301"/>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Forward/Reverse Proxy</a:t>
            </a:r>
          </a:p>
        </p:txBody>
      </p:sp>
      <p:cxnSp>
        <p:nvCxnSpPr>
          <p:cNvPr id="134" name="Straight Arrow Connector 133">
            <a:extLst>
              <a:ext uri="{FF2B5EF4-FFF2-40B4-BE49-F238E27FC236}">
                <a16:creationId xmlns:a16="http://schemas.microsoft.com/office/drawing/2014/main" id="{B34F7D75-C856-4121-9BE8-13B321C99EB0}"/>
              </a:ext>
            </a:extLst>
          </p:cNvPr>
          <p:cNvCxnSpPr>
            <a:cxnSpLocks/>
          </p:cNvCxnSpPr>
          <p:nvPr/>
        </p:nvCxnSpPr>
        <p:spPr>
          <a:xfrm>
            <a:off x="1995410" y="2472116"/>
            <a:ext cx="1204065" cy="0"/>
          </a:xfrm>
          <a:prstGeom prst="straightConnector1">
            <a:avLst/>
          </a:prstGeom>
          <a:noFill/>
          <a:ln w="19050" cap="flat" cmpd="sng" algn="ctr">
            <a:solidFill>
              <a:srgbClr val="0078D7"/>
            </a:solidFill>
            <a:prstDash val="solid"/>
            <a:miter lim="800000"/>
            <a:tailEnd type="stealth"/>
          </a:ln>
          <a:effectLst/>
        </p:spPr>
      </p:cxnSp>
      <p:sp>
        <p:nvSpPr>
          <p:cNvPr id="15" name="Rectangle 14">
            <a:extLst>
              <a:ext uri="{FF2B5EF4-FFF2-40B4-BE49-F238E27FC236}">
                <a16:creationId xmlns:a16="http://schemas.microsoft.com/office/drawing/2014/main" id="{925805A6-ED9B-4E2B-A262-91FE5371BAE3}"/>
              </a:ext>
            </a:extLst>
          </p:cNvPr>
          <p:cNvSpPr/>
          <p:nvPr/>
        </p:nvSpPr>
        <p:spPr>
          <a:xfrm>
            <a:off x="299363" y="3025667"/>
            <a:ext cx="2157963" cy="993670"/>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Source: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Destination: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endParaRPr lang="en-US" sz="1222" kern="0">
              <a:solidFill>
                <a:srgbClr val="505050"/>
              </a:solidFill>
              <a:cs typeface="Segoe UI" charset="0"/>
            </a:endParaRPr>
          </a:p>
          <a:p>
            <a:pPr defTabSz="931757" fontAlgn="base">
              <a:lnSpc>
                <a:spcPct val="110000"/>
              </a:lnSpc>
              <a:spcBef>
                <a:spcPct val="0"/>
              </a:spcBef>
              <a:spcAft>
                <a:spcPct val="0"/>
              </a:spcAft>
              <a:tabLst>
                <a:tab pos="514154" algn="l"/>
              </a:tabLst>
              <a:defRPr/>
            </a:pPr>
            <a:endParaRPr lang="en-US" kern="0">
              <a:solidFill>
                <a:srgbClr val="505050"/>
              </a:solidFill>
              <a:ea typeface="Segoe UI" charset="0"/>
              <a:cs typeface="Segoe UI" charset="0"/>
            </a:endParaRPr>
          </a:p>
        </p:txBody>
      </p:sp>
      <p:sp>
        <p:nvSpPr>
          <p:cNvPr id="137" name="Rectangle 136">
            <a:extLst>
              <a:ext uri="{FF2B5EF4-FFF2-40B4-BE49-F238E27FC236}">
                <a16:creationId xmlns:a16="http://schemas.microsoft.com/office/drawing/2014/main" id="{A389076F-79DA-4A08-869B-C0115EA0CA6D}"/>
              </a:ext>
            </a:extLst>
          </p:cNvPr>
          <p:cNvSpPr/>
          <p:nvPr/>
        </p:nvSpPr>
        <p:spPr>
          <a:xfrm>
            <a:off x="3387926" y="3023651"/>
            <a:ext cx="934871" cy="489814"/>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Signatures</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Analytics</a:t>
            </a:r>
            <a:endParaRPr lang="en-US" sz="1222" kern="0">
              <a:solidFill>
                <a:srgbClr val="505050"/>
              </a:solidFill>
              <a:cs typeface="Segoe UI" charset="0"/>
            </a:endParaRPr>
          </a:p>
        </p:txBody>
      </p:sp>
      <p:grpSp>
        <p:nvGrpSpPr>
          <p:cNvPr id="24" name="Group 23">
            <a:extLst>
              <a:ext uri="{FF2B5EF4-FFF2-40B4-BE49-F238E27FC236}">
                <a16:creationId xmlns:a16="http://schemas.microsoft.com/office/drawing/2014/main" id="{3EF02B3C-BBDC-4553-A448-06B561D034ED}"/>
              </a:ext>
            </a:extLst>
          </p:cNvPr>
          <p:cNvGrpSpPr/>
          <p:nvPr/>
        </p:nvGrpSpPr>
        <p:grpSpPr>
          <a:xfrm>
            <a:off x="921274" y="2015046"/>
            <a:ext cx="914141" cy="914141"/>
            <a:chOff x="840775" y="2299733"/>
            <a:chExt cx="914141" cy="914141"/>
          </a:xfrm>
        </p:grpSpPr>
        <p:sp>
          <p:nvSpPr>
            <p:cNvPr id="101" name="Oval 100">
              <a:extLst>
                <a:ext uri="{FF2B5EF4-FFF2-40B4-BE49-F238E27FC236}">
                  <a16:creationId xmlns:a16="http://schemas.microsoft.com/office/drawing/2014/main" id="{2A359A74-80F3-4322-A287-4E5FC575906F}"/>
                </a:ext>
              </a:extLst>
            </p:cNvPr>
            <p:cNvSpPr/>
            <p:nvPr/>
          </p:nvSpPr>
          <p:spPr bwMode="auto">
            <a:xfrm>
              <a:off x="84077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sp>
          <p:nvSpPr>
            <p:cNvPr id="141" name="Org_ECA6">
              <a:extLst>
                <a:ext uri="{FF2B5EF4-FFF2-40B4-BE49-F238E27FC236}">
                  <a16:creationId xmlns:a16="http://schemas.microsoft.com/office/drawing/2014/main" id="{ABD036BA-8A7E-40C4-9A52-3A80F5831BFC}"/>
                </a:ext>
              </a:extLst>
            </p:cNvPr>
            <p:cNvSpPr>
              <a:spLocks noChangeAspect="1" noEditPoints="1"/>
            </p:cNvSpPr>
            <p:nvPr/>
          </p:nvSpPr>
          <p:spPr bwMode="auto">
            <a:xfrm>
              <a:off x="1067885" y="2533217"/>
              <a:ext cx="446954" cy="44717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DAC40D0-0D75-4ADF-B18F-ED7E7A2FC05D}"/>
              </a:ext>
            </a:extLst>
          </p:cNvPr>
          <p:cNvGrpSpPr/>
          <p:nvPr/>
        </p:nvGrpSpPr>
        <p:grpSpPr>
          <a:xfrm>
            <a:off x="3360307" y="2015046"/>
            <a:ext cx="914141" cy="914141"/>
            <a:chOff x="4190847" y="2299733"/>
            <a:chExt cx="914141" cy="914141"/>
          </a:xfrm>
        </p:grpSpPr>
        <p:sp>
          <p:nvSpPr>
            <p:cNvPr id="122" name="Oval 121">
              <a:extLst>
                <a:ext uri="{FF2B5EF4-FFF2-40B4-BE49-F238E27FC236}">
                  <a16:creationId xmlns:a16="http://schemas.microsoft.com/office/drawing/2014/main" id="{8CAACB5F-2697-40DE-A261-93B570339CFD}"/>
                </a:ext>
              </a:extLst>
            </p:cNvPr>
            <p:cNvSpPr/>
            <p:nvPr/>
          </p:nvSpPr>
          <p:spPr bwMode="auto">
            <a:xfrm>
              <a:off x="4190847"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21" name="Graphic 20" descr="Magnifying glass">
              <a:extLst>
                <a:ext uri="{FF2B5EF4-FFF2-40B4-BE49-F238E27FC236}">
                  <a16:creationId xmlns:a16="http://schemas.microsoft.com/office/drawing/2014/main" id="{6F8D68BC-5716-437A-AC39-CF4E696F8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4163" y="2483497"/>
              <a:ext cx="546612" cy="546612"/>
            </a:xfrm>
            <a:prstGeom prst="rect">
              <a:avLst/>
            </a:prstGeom>
          </p:spPr>
        </p:pic>
      </p:grpSp>
      <p:grpSp>
        <p:nvGrpSpPr>
          <p:cNvPr id="26" name="Group 25">
            <a:extLst>
              <a:ext uri="{FF2B5EF4-FFF2-40B4-BE49-F238E27FC236}">
                <a16:creationId xmlns:a16="http://schemas.microsoft.com/office/drawing/2014/main" id="{1334A3F2-AA9D-450C-8CF9-F5115A6BE1E3}"/>
              </a:ext>
            </a:extLst>
          </p:cNvPr>
          <p:cNvGrpSpPr/>
          <p:nvPr/>
        </p:nvGrpSpPr>
        <p:grpSpPr>
          <a:xfrm>
            <a:off x="5881432" y="2015046"/>
            <a:ext cx="914141" cy="914141"/>
            <a:chOff x="8379705" y="2299733"/>
            <a:chExt cx="914141" cy="914141"/>
          </a:xfrm>
        </p:grpSpPr>
        <p:sp>
          <p:nvSpPr>
            <p:cNvPr id="123" name="Oval 122">
              <a:extLst>
                <a:ext uri="{FF2B5EF4-FFF2-40B4-BE49-F238E27FC236}">
                  <a16:creationId xmlns:a16="http://schemas.microsoft.com/office/drawing/2014/main" id="{E7CDA115-6C06-47F9-BD6D-ADA23E6425E3}"/>
                </a:ext>
              </a:extLst>
            </p:cNvPr>
            <p:cNvSpPr/>
            <p:nvPr/>
          </p:nvSpPr>
          <p:spPr bwMode="auto">
            <a:xfrm>
              <a:off x="837970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18" name="Graphic 17" descr="List">
              <a:extLst>
                <a:ext uri="{FF2B5EF4-FFF2-40B4-BE49-F238E27FC236}">
                  <a16:creationId xmlns:a16="http://schemas.microsoft.com/office/drawing/2014/main" id="{77088329-CE09-42F5-8CA2-EF815AFDD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2892" y="2476435"/>
              <a:ext cx="560736" cy="560736"/>
            </a:xfrm>
            <a:prstGeom prst="rect">
              <a:avLst/>
            </a:prstGeom>
          </p:spPr>
        </p:pic>
      </p:grpSp>
      <p:sp>
        <p:nvSpPr>
          <p:cNvPr id="139" name="Rectangle 138">
            <a:extLst>
              <a:ext uri="{FF2B5EF4-FFF2-40B4-BE49-F238E27FC236}">
                <a16:creationId xmlns:a16="http://schemas.microsoft.com/office/drawing/2014/main" id="{836B566E-7449-4BC3-BD9C-1D1717FD0811}"/>
              </a:ext>
            </a:extLst>
          </p:cNvPr>
          <p:cNvSpPr/>
          <p:nvPr/>
        </p:nvSpPr>
        <p:spPr>
          <a:xfrm>
            <a:off x="5761043" y="3001324"/>
            <a:ext cx="1239442" cy="489814"/>
          </a:xfrm>
          <a:prstGeom prst="rect">
            <a:avLst/>
          </a:prstGeom>
          <a:noFill/>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Allow List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Authentication</a:t>
            </a:r>
          </a:p>
        </p:txBody>
      </p:sp>
      <p:cxnSp>
        <p:nvCxnSpPr>
          <p:cNvPr id="149" name="Straight Arrow Connector 148">
            <a:extLst>
              <a:ext uri="{FF2B5EF4-FFF2-40B4-BE49-F238E27FC236}">
                <a16:creationId xmlns:a16="http://schemas.microsoft.com/office/drawing/2014/main" id="{9B2EEA00-5E53-45D5-8C7C-BE10DBF4DE37}"/>
              </a:ext>
            </a:extLst>
          </p:cNvPr>
          <p:cNvCxnSpPr>
            <a:cxnSpLocks/>
          </p:cNvCxnSpPr>
          <p:nvPr/>
        </p:nvCxnSpPr>
        <p:spPr>
          <a:xfrm>
            <a:off x="4418087" y="2472116"/>
            <a:ext cx="1204065" cy="0"/>
          </a:xfrm>
          <a:prstGeom prst="straightConnector1">
            <a:avLst/>
          </a:prstGeom>
          <a:noFill/>
          <a:ln w="19050" cap="flat" cmpd="sng" algn="ctr">
            <a:solidFill>
              <a:srgbClr val="0078D7"/>
            </a:solidFill>
            <a:prstDash val="solid"/>
            <a:miter lim="800000"/>
            <a:tailEnd type="stealth"/>
          </a:ln>
          <a:effectLst/>
        </p:spPr>
      </p:cxnSp>
      <p:sp>
        <p:nvSpPr>
          <p:cNvPr id="133" name="TextBox 132">
            <a:extLst>
              <a:ext uri="{FF2B5EF4-FFF2-40B4-BE49-F238E27FC236}">
                <a16:creationId xmlns:a16="http://schemas.microsoft.com/office/drawing/2014/main" id="{F36BF3DD-4C32-4A9A-AAD6-A940365B766D}"/>
              </a:ext>
            </a:extLst>
          </p:cNvPr>
          <p:cNvSpPr txBox="1"/>
          <p:nvPr/>
        </p:nvSpPr>
        <p:spPr>
          <a:xfrm>
            <a:off x="9756066" y="1299971"/>
            <a:ext cx="2260453"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Intranet Resources</a:t>
            </a:r>
          </a:p>
        </p:txBody>
      </p:sp>
      <p:sp>
        <p:nvSpPr>
          <p:cNvPr id="91" name="Rounded Rectangle 2">
            <a:extLst>
              <a:ext uri="{FF2B5EF4-FFF2-40B4-BE49-F238E27FC236}">
                <a16:creationId xmlns:a16="http://schemas.microsoft.com/office/drawing/2014/main" id="{E9930EA9-80A7-44D3-9B52-CDB51CDA0CF0}"/>
              </a:ext>
            </a:extLst>
          </p:cNvPr>
          <p:cNvSpPr/>
          <p:nvPr/>
        </p:nvSpPr>
        <p:spPr bwMode="auto">
          <a:xfrm rot="5400000">
            <a:off x="10877029" y="-3903267"/>
            <a:ext cx="8781439"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247190" y="5193748"/>
            <a:ext cx="2029137" cy="1248099"/>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 Restricted</a:t>
            </a:r>
          </a:p>
          <a:p>
            <a:pPr marL="285750" indent="-285750" defTabSz="914049">
              <a:buFont typeface="Arial" panose="020B0604020202020204" pitchFamily="34" charset="0"/>
              <a:buChar char="•"/>
              <a:defRPr/>
            </a:pPr>
            <a:r>
              <a:rPr lang="en-US" sz="1222" kern="0">
                <a:solidFill>
                  <a:srgbClr val="505050"/>
                </a:solidFill>
                <a:ea typeface="Segoe UI" charset="0"/>
                <a:cs typeface="Segoe UI" charset="0"/>
              </a:rPr>
              <a:t>Require MFA</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Force Remediation</a:t>
            </a:r>
            <a:endParaRPr lang="en-US" sz="1222" kern="0">
              <a:solidFill>
                <a:srgbClr val="505050"/>
              </a:solidFill>
              <a:highlight>
                <a:srgbClr val="FFFF00"/>
              </a:highlight>
              <a:latin typeface="Segoe UI"/>
              <a:ea typeface="Segoe UI" charset="0"/>
              <a:cs typeface="Segoe UI" charset="0"/>
            </a:endParaRPr>
          </a:p>
        </p:txBody>
      </p:sp>
      <p:sp>
        <p:nvSpPr>
          <p:cNvPr id="148" name="Rectangle 147">
            <a:extLst>
              <a:ext uri="{FF2B5EF4-FFF2-40B4-BE49-F238E27FC236}">
                <a16:creationId xmlns:a16="http://schemas.microsoft.com/office/drawing/2014/main" id="{39358826-2D8D-4F86-8F90-073BCA9315CA}"/>
              </a:ext>
            </a:extLst>
          </p:cNvPr>
          <p:cNvSpPr/>
          <p:nvPr/>
        </p:nvSpPr>
        <p:spPr>
          <a:xfrm>
            <a:off x="9010756" y="2429340"/>
            <a:ext cx="1025795" cy="683905"/>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p:txBody>
      </p:sp>
      <p:grpSp>
        <p:nvGrpSpPr>
          <p:cNvPr id="223" name="Group 222"/>
          <p:cNvGrpSpPr/>
          <p:nvPr/>
        </p:nvGrpSpPr>
        <p:grpSpPr>
          <a:xfrm>
            <a:off x="8323564" y="4463777"/>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388778" y="45289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44" name="Group 143">
            <a:extLst>
              <a:ext uri="{FF2B5EF4-FFF2-40B4-BE49-F238E27FC236}">
                <a16:creationId xmlns:a16="http://schemas.microsoft.com/office/drawing/2014/main" id="{3EA4BC2D-8C95-4FE7-B965-1CE698892E70}"/>
              </a:ext>
            </a:extLst>
          </p:cNvPr>
          <p:cNvGrpSpPr/>
          <p:nvPr/>
        </p:nvGrpSpPr>
        <p:grpSpPr>
          <a:xfrm>
            <a:off x="9087130" y="1753178"/>
            <a:ext cx="639899" cy="639899"/>
            <a:chOff x="8603515" y="2504434"/>
            <a:chExt cx="1600200" cy="1600200"/>
          </a:xfrm>
        </p:grpSpPr>
        <p:sp>
          <p:nvSpPr>
            <p:cNvPr id="145" name="Oval 144">
              <a:extLst>
                <a:ext uri="{FF2B5EF4-FFF2-40B4-BE49-F238E27FC236}">
                  <a16:creationId xmlns:a16="http://schemas.microsoft.com/office/drawing/2014/main" id="{31EAD194-7100-4AA3-AEAB-CAB1DAFD363D}"/>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Circle: Hollow 145">
              <a:extLst>
                <a:ext uri="{FF2B5EF4-FFF2-40B4-BE49-F238E27FC236}">
                  <a16:creationId xmlns:a16="http://schemas.microsoft.com/office/drawing/2014/main" id="{56BFE9E0-CBCA-46EE-BC1E-420A0BBF14FF}"/>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7" name="Multiplication Sign 146">
            <a:extLst>
              <a:ext uri="{FF2B5EF4-FFF2-40B4-BE49-F238E27FC236}">
                <a16:creationId xmlns:a16="http://schemas.microsoft.com/office/drawing/2014/main" id="{0D6C355D-E316-46E4-B6C4-5985B8DDEB82}"/>
              </a:ext>
            </a:extLst>
          </p:cNvPr>
          <p:cNvSpPr/>
          <p:nvPr/>
        </p:nvSpPr>
        <p:spPr bwMode="auto">
          <a:xfrm>
            <a:off x="9152344" y="18183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35" name="Group 134">
            <a:extLst>
              <a:ext uri="{FF2B5EF4-FFF2-40B4-BE49-F238E27FC236}">
                <a16:creationId xmlns:a16="http://schemas.microsoft.com/office/drawing/2014/main" id="{391A87E5-30FD-4C2F-B682-6C64E6958B4A}"/>
              </a:ext>
            </a:extLst>
          </p:cNvPr>
          <p:cNvGrpSpPr/>
          <p:nvPr/>
        </p:nvGrpSpPr>
        <p:grpSpPr>
          <a:xfrm>
            <a:off x="10714065" y="2447787"/>
            <a:ext cx="316904" cy="517830"/>
            <a:chOff x="-440462" y="2265772"/>
            <a:chExt cx="373787" cy="610778"/>
          </a:xfrm>
        </p:grpSpPr>
        <p:sp>
          <p:nvSpPr>
            <p:cNvPr id="136" name="server">
              <a:extLst>
                <a:ext uri="{FF2B5EF4-FFF2-40B4-BE49-F238E27FC236}">
                  <a16:creationId xmlns:a16="http://schemas.microsoft.com/office/drawing/2014/main" id="{59369238-58ED-44EB-8E5A-8AB5776164D7}"/>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43" name="Group 142">
              <a:extLst>
                <a:ext uri="{FF2B5EF4-FFF2-40B4-BE49-F238E27FC236}">
                  <a16:creationId xmlns:a16="http://schemas.microsoft.com/office/drawing/2014/main" id="{FE3F3FAD-BA08-4B04-848A-72293CB57BA1}"/>
                </a:ext>
              </a:extLst>
            </p:cNvPr>
            <p:cNvGrpSpPr/>
            <p:nvPr/>
          </p:nvGrpSpPr>
          <p:grpSpPr>
            <a:xfrm>
              <a:off x="-269875" y="2673350"/>
              <a:ext cx="203200" cy="203200"/>
              <a:chOff x="-698500" y="4762500"/>
              <a:chExt cx="317500" cy="317500"/>
            </a:xfrm>
          </p:grpSpPr>
          <p:sp>
            <p:nvSpPr>
              <p:cNvPr id="150" name="Oval 149">
                <a:extLst>
                  <a:ext uri="{FF2B5EF4-FFF2-40B4-BE49-F238E27FC236}">
                    <a16:creationId xmlns:a16="http://schemas.microsoft.com/office/drawing/2014/main" id="{1D006FB2-601A-4076-B1B7-1C002AD17F9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B9F99BFD-3DD0-4B1B-9A77-E2E72E76ADB4}"/>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2" name="Group 151">
            <a:extLst>
              <a:ext uri="{FF2B5EF4-FFF2-40B4-BE49-F238E27FC236}">
                <a16:creationId xmlns:a16="http://schemas.microsoft.com/office/drawing/2014/main" id="{504CB08F-E89B-407B-8627-BF698EFA4D7E}"/>
              </a:ext>
            </a:extLst>
          </p:cNvPr>
          <p:cNvGrpSpPr/>
          <p:nvPr/>
        </p:nvGrpSpPr>
        <p:grpSpPr>
          <a:xfrm>
            <a:off x="10368793" y="1952516"/>
            <a:ext cx="418855" cy="284053"/>
            <a:chOff x="-1160788" y="2932036"/>
            <a:chExt cx="494038" cy="335039"/>
          </a:xfrm>
          <a:solidFill>
            <a:srgbClr val="EAEAEA"/>
          </a:solidFill>
        </p:grpSpPr>
        <p:sp>
          <p:nvSpPr>
            <p:cNvPr id="153" name="mail">
              <a:extLst>
                <a:ext uri="{FF2B5EF4-FFF2-40B4-BE49-F238E27FC236}">
                  <a16:creationId xmlns:a16="http://schemas.microsoft.com/office/drawing/2014/main" id="{ED655C0C-1929-473C-8C64-0D8993DEA955}"/>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4" name="Group 153">
              <a:extLst>
                <a:ext uri="{FF2B5EF4-FFF2-40B4-BE49-F238E27FC236}">
                  <a16:creationId xmlns:a16="http://schemas.microsoft.com/office/drawing/2014/main" id="{30678CB9-D88E-4ADF-A1D6-E6ADB6D2BC18}"/>
                </a:ext>
              </a:extLst>
            </p:cNvPr>
            <p:cNvGrpSpPr/>
            <p:nvPr/>
          </p:nvGrpSpPr>
          <p:grpSpPr>
            <a:xfrm>
              <a:off x="-869950" y="3063875"/>
              <a:ext cx="203200" cy="203200"/>
              <a:chOff x="-698500" y="4762500"/>
              <a:chExt cx="317500" cy="317500"/>
            </a:xfrm>
            <a:grpFill/>
          </p:grpSpPr>
          <p:sp>
            <p:nvSpPr>
              <p:cNvPr id="155" name="Oval 154">
                <a:extLst>
                  <a:ext uri="{FF2B5EF4-FFF2-40B4-BE49-F238E27FC236}">
                    <a16:creationId xmlns:a16="http://schemas.microsoft.com/office/drawing/2014/main" id="{32820D7A-8201-4720-883A-5C5F44F35531}"/>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Money_3">
                <a:extLst>
                  <a:ext uri="{FF2B5EF4-FFF2-40B4-BE49-F238E27FC236}">
                    <a16:creationId xmlns:a16="http://schemas.microsoft.com/office/drawing/2014/main" id="{48263A26-F37B-4342-92C6-18728E6A380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7" name="Group 156">
            <a:extLst>
              <a:ext uri="{FF2B5EF4-FFF2-40B4-BE49-F238E27FC236}">
                <a16:creationId xmlns:a16="http://schemas.microsoft.com/office/drawing/2014/main" id="{1808488A-5C0F-4891-A940-0C801B73CA8D}"/>
              </a:ext>
            </a:extLst>
          </p:cNvPr>
          <p:cNvGrpSpPr/>
          <p:nvPr/>
        </p:nvGrpSpPr>
        <p:grpSpPr>
          <a:xfrm>
            <a:off x="11502013" y="2682882"/>
            <a:ext cx="321677" cy="382897"/>
            <a:chOff x="-1103316" y="3558400"/>
            <a:chExt cx="379416" cy="451625"/>
          </a:xfrm>
        </p:grpSpPr>
        <p:sp>
          <p:nvSpPr>
            <p:cNvPr id="158" name="CRMArticles_EFF5">
              <a:extLst>
                <a:ext uri="{FF2B5EF4-FFF2-40B4-BE49-F238E27FC236}">
                  <a16:creationId xmlns:a16="http://schemas.microsoft.com/office/drawing/2014/main" id="{A0230545-4718-4A3A-BEE4-340D2368E1A2}"/>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D4935FB4-70B0-48FE-B80D-E5934328AC37}"/>
                </a:ext>
              </a:extLst>
            </p:cNvPr>
            <p:cNvGrpSpPr/>
            <p:nvPr/>
          </p:nvGrpSpPr>
          <p:grpSpPr>
            <a:xfrm>
              <a:off x="-927100" y="3806825"/>
              <a:ext cx="203200" cy="203200"/>
              <a:chOff x="-698500" y="4762500"/>
              <a:chExt cx="317500" cy="317500"/>
            </a:xfrm>
          </p:grpSpPr>
          <p:sp>
            <p:nvSpPr>
              <p:cNvPr id="160" name="Oval 159">
                <a:extLst>
                  <a:ext uri="{FF2B5EF4-FFF2-40B4-BE49-F238E27FC236}">
                    <a16:creationId xmlns:a16="http://schemas.microsoft.com/office/drawing/2014/main" id="{3D7E1316-A7D5-4345-96E8-91F099520AE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ney_3">
                <a:extLst>
                  <a:ext uri="{FF2B5EF4-FFF2-40B4-BE49-F238E27FC236}">
                    <a16:creationId xmlns:a16="http://schemas.microsoft.com/office/drawing/2014/main" id="{C2633B19-03BD-426F-AEE3-F1A54E597CD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63" name="Group 162">
            <a:extLst>
              <a:ext uri="{FF2B5EF4-FFF2-40B4-BE49-F238E27FC236}">
                <a16:creationId xmlns:a16="http://schemas.microsoft.com/office/drawing/2014/main" id="{54793C78-CAB6-4B7D-9206-207ED46A295F}"/>
              </a:ext>
            </a:extLst>
          </p:cNvPr>
          <p:cNvGrpSpPr/>
          <p:nvPr/>
        </p:nvGrpSpPr>
        <p:grpSpPr>
          <a:xfrm>
            <a:off x="11321273" y="2088214"/>
            <a:ext cx="466021" cy="372130"/>
            <a:chOff x="-1044969" y="4275950"/>
            <a:chExt cx="549669" cy="438925"/>
          </a:xfrm>
        </p:grpSpPr>
        <p:grpSp>
          <p:nvGrpSpPr>
            <p:cNvPr id="164" name="Group 163">
              <a:extLst>
                <a:ext uri="{FF2B5EF4-FFF2-40B4-BE49-F238E27FC236}">
                  <a16:creationId xmlns:a16="http://schemas.microsoft.com/office/drawing/2014/main" id="{7926AF07-B889-446C-B549-3F58CB1BAA71}"/>
                </a:ext>
              </a:extLst>
            </p:cNvPr>
            <p:cNvGrpSpPr/>
            <p:nvPr/>
          </p:nvGrpSpPr>
          <p:grpSpPr>
            <a:xfrm>
              <a:off x="-1044969" y="4275950"/>
              <a:ext cx="459401" cy="365760"/>
              <a:chOff x="-1445019" y="4828400"/>
              <a:chExt cx="459401" cy="365760"/>
            </a:xfrm>
          </p:grpSpPr>
          <p:sp>
            <p:nvSpPr>
              <p:cNvPr id="168" name="Browser">
                <a:extLst>
                  <a:ext uri="{FF2B5EF4-FFF2-40B4-BE49-F238E27FC236}">
                    <a16:creationId xmlns:a16="http://schemas.microsoft.com/office/drawing/2014/main" id="{8D990F9E-6B1B-439D-BB15-0BC07B3814A2}"/>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69" name="Browser">
                <a:extLst>
                  <a:ext uri="{FF2B5EF4-FFF2-40B4-BE49-F238E27FC236}">
                    <a16:creationId xmlns:a16="http://schemas.microsoft.com/office/drawing/2014/main" id="{373E880F-EC48-412A-B9F2-BCA272F435AB}"/>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70" name="BarChartVertical_E9EC">
                <a:extLst>
                  <a:ext uri="{FF2B5EF4-FFF2-40B4-BE49-F238E27FC236}">
                    <a16:creationId xmlns:a16="http://schemas.microsoft.com/office/drawing/2014/main" id="{9C9B6B62-235C-47CC-BFDF-F36A2E00D62C}"/>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65" name="Group 164">
              <a:extLst>
                <a:ext uri="{FF2B5EF4-FFF2-40B4-BE49-F238E27FC236}">
                  <a16:creationId xmlns:a16="http://schemas.microsoft.com/office/drawing/2014/main" id="{7F7D1454-C9F4-4D64-B757-9FA36504C8E2}"/>
                </a:ext>
              </a:extLst>
            </p:cNvPr>
            <p:cNvGrpSpPr/>
            <p:nvPr/>
          </p:nvGrpSpPr>
          <p:grpSpPr>
            <a:xfrm>
              <a:off x="-698500" y="4511675"/>
              <a:ext cx="203200" cy="203200"/>
              <a:chOff x="-698500" y="4762500"/>
              <a:chExt cx="317500" cy="317500"/>
            </a:xfrm>
          </p:grpSpPr>
          <p:sp>
            <p:nvSpPr>
              <p:cNvPr id="166" name="Oval 165">
                <a:extLst>
                  <a:ext uri="{FF2B5EF4-FFF2-40B4-BE49-F238E27FC236}">
                    <a16:creationId xmlns:a16="http://schemas.microsoft.com/office/drawing/2014/main" id="{91A1C34B-5D21-4EC0-AE7E-08E3A808879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7" name="Money_3">
                <a:extLst>
                  <a:ext uri="{FF2B5EF4-FFF2-40B4-BE49-F238E27FC236}">
                    <a16:creationId xmlns:a16="http://schemas.microsoft.com/office/drawing/2014/main" id="{DA1A0CE9-1606-4934-AD40-F4239A7E6A0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1" name="Group 170">
            <a:extLst>
              <a:ext uri="{FF2B5EF4-FFF2-40B4-BE49-F238E27FC236}">
                <a16:creationId xmlns:a16="http://schemas.microsoft.com/office/drawing/2014/main" id="{709B5762-AB75-47EC-8BD0-6545D0A6F5C8}"/>
              </a:ext>
            </a:extLst>
          </p:cNvPr>
          <p:cNvGrpSpPr/>
          <p:nvPr/>
        </p:nvGrpSpPr>
        <p:grpSpPr>
          <a:xfrm>
            <a:off x="10079436" y="4229497"/>
            <a:ext cx="373787" cy="610778"/>
            <a:chOff x="-440462" y="2265772"/>
            <a:chExt cx="373787" cy="610778"/>
          </a:xfrm>
        </p:grpSpPr>
        <p:sp>
          <p:nvSpPr>
            <p:cNvPr id="172" name="server">
              <a:extLst>
                <a:ext uri="{FF2B5EF4-FFF2-40B4-BE49-F238E27FC236}">
                  <a16:creationId xmlns:a16="http://schemas.microsoft.com/office/drawing/2014/main" id="{B0E6BEEE-7789-4D31-B644-5248140FFEB1}"/>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1A9CF88E-D516-4776-AAA8-A223F037CCBA}"/>
                </a:ext>
              </a:extLst>
            </p:cNvPr>
            <p:cNvGrpSpPr/>
            <p:nvPr/>
          </p:nvGrpSpPr>
          <p:grpSpPr>
            <a:xfrm>
              <a:off x="-269875" y="2673350"/>
              <a:ext cx="203200" cy="203200"/>
              <a:chOff x="-698500" y="4762500"/>
              <a:chExt cx="317500" cy="317500"/>
            </a:xfrm>
          </p:grpSpPr>
          <p:sp>
            <p:nvSpPr>
              <p:cNvPr id="174" name="Oval 173">
                <a:extLst>
                  <a:ext uri="{FF2B5EF4-FFF2-40B4-BE49-F238E27FC236}">
                    <a16:creationId xmlns:a16="http://schemas.microsoft.com/office/drawing/2014/main" id="{62E92DCC-066F-482C-9B71-1FB8D2C59BE2}"/>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Money_3">
                <a:extLst>
                  <a:ext uri="{FF2B5EF4-FFF2-40B4-BE49-F238E27FC236}">
                    <a16:creationId xmlns:a16="http://schemas.microsoft.com/office/drawing/2014/main" id="{70EB7E6C-348A-4204-9B22-C608CA88BAF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7" name="Group 176">
            <a:extLst>
              <a:ext uri="{FF2B5EF4-FFF2-40B4-BE49-F238E27FC236}">
                <a16:creationId xmlns:a16="http://schemas.microsoft.com/office/drawing/2014/main" id="{15D577F7-86A4-45D4-A97D-4DB13591B160}"/>
              </a:ext>
            </a:extLst>
          </p:cNvPr>
          <p:cNvGrpSpPr/>
          <p:nvPr/>
        </p:nvGrpSpPr>
        <p:grpSpPr>
          <a:xfrm>
            <a:off x="9191747" y="3861618"/>
            <a:ext cx="494038" cy="335039"/>
            <a:chOff x="-1160788" y="2932036"/>
            <a:chExt cx="494038" cy="335039"/>
          </a:xfrm>
          <a:solidFill>
            <a:srgbClr val="EAEAEA"/>
          </a:solidFill>
        </p:grpSpPr>
        <p:sp>
          <p:nvSpPr>
            <p:cNvPr id="178" name="mail">
              <a:extLst>
                <a:ext uri="{FF2B5EF4-FFF2-40B4-BE49-F238E27FC236}">
                  <a16:creationId xmlns:a16="http://schemas.microsoft.com/office/drawing/2014/main" id="{09C4DD56-BCBF-4441-A5DA-4DDB8088A2E8}"/>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9" name="Group 178">
              <a:extLst>
                <a:ext uri="{FF2B5EF4-FFF2-40B4-BE49-F238E27FC236}">
                  <a16:creationId xmlns:a16="http://schemas.microsoft.com/office/drawing/2014/main" id="{6E589554-A62E-4511-9AD4-BD7064C05B75}"/>
                </a:ext>
              </a:extLst>
            </p:cNvPr>
            <p:cNvGrpSpPr/>
            <p:nvPr/>
          </p:nvGrpSpPr>
          <p:grpSpPr>
            <a:xfrm>
              <a:off x="-869950" y="3063875"/>
              <a:ext cx="203200" cy="203200"/>
              <a:chOff x="-698500" y="4762500"/>
              <a:chExt cx="317500" cy="317500"/>
            </a:xfrm>
            <a:grpFill/>
          </p:grpSpPr>
          <p:sp>
            <p:nvSpPr>
              <p:cNvPr id="180" name="Oval 179">
                <a:extLst>
                  <a:ext uri="{FF2B5EF4-FFF2-40B4-BE49-F238E27FC236}">
                    <a16:creationId xmlns:a16="http://schemas.microsoft.com/office/drawing/2014/main" id="{0E02A8C1-4FF1-4886-A03F-6C70C3FBEEDC}"/>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Money_3">
                <a:extLst>
                  <a:ext uri="{FF2B5EF4-FFF2-40B4-BE49-F238E27FC236}">
                    <a16:creationId xmlns:a16="http://schemas.microsoft.com/office/drawing/2014/main" id="{979ED48B-C67F-401C-B415-83349C5BD15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2" name="Group 181">
            <a:extLst>
              <a:ext uri="{FF2B5EF4-FFF2-40B4-BE49-F238E27FC236}">
                <a16:creationId xmlns:a16="http://schemas.microsoft.com/office/drawing/2014/main" id="{1ACEBC98-87D0-42CE-A201-8C24D64C4918}"/>
              </a:ext>
            </a:extLst>
          </p:cNvPr>
          <p:cNvGrpSpPr/>
          <p:nvPr/>
        </p:nvGrpSpPr>
        <p:grpSpPr>
          <a:xfrm>
            <a:off x="10874351" y="3880737"/>
            <a:ext cx="379416" cy="451625"/>
            <a:chOff x="-1103316" y="3558400"/>
            <a:chExt cx="379416" cy="451625"/>
          </a:xfrm>
        </p:grpSpPr>
        <p:sp>
          <p:nvSpPr>
            <p:cNvPr id="183" name="CRMArticles_EFF5">
              <a:extLst>
                <a:ext uri="{FF2B5EF4-FFF2-40B4-BE49-F238E27FC236}">
                  <a16:creationId xmlns:a16="http://schemas.microsoft.com/office/drawing/2014/main" id="{572C2F29-A887-4613-8C5B-D913E45EE78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4" name="Group 183">
              <a:extLst>
                <a:ext uri="{FF2B5EF4-FFF2-40B4-BE49-F238E27FC236}">
                  <a16:creationId xmlns:a16="http://schemas.microsoft.com/office/drawing/2014/main" id="{97C241D7-548F-4A3D-A0D9-FD3D711DA2EA}"/>
                </a:ext>
              </a:extLst>
            </p:cNvPr>
            <p:cNvGrpSpPr/>
            <p:nvPr/>
          </p:nvGrpSpPr>
          <p:grpSpPr>
            <a:xfrm>
              <a:off x="-927100" y="3806825"/>
              <a:ext cx="203200" cy="203200"/>
              <a:chOff x="-698500" y="4762500"/>
              <a:chExt cx="317500" cy="317500"/>
            </a:xfrm>
          </p:grpSpPr>
          <p:sp>
            <p:nvSpPr>
              <p:cNvPr id="185" name="Oval 184">
                <a:extLst>
                  <a:ext uri="{FF2B5EF4-FFF2-40B4-BE49-F238E27FC236}">
                    <a16:creationId xmlns:a16="http://schemas.microsoft.com/office/drawing/2014/main" id="{9335B276-6618-4C09-B10E-08EE5949D95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Money_3">
                <a:extLst>
                  <a:ext uri="{FF2B5EF4-FFF2-40B4-BE49-F238E27FC236}">
                    <a16:creationId xmlns:a16="http://schemas.microsoft.com/office/drawing/2014/main" id="{AF915452-8718-4AFB-91EF-98C31AF57E7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7" name="Group 186">
            <a:extLst>
              <a:ext uri="{FF2B5EF4-FFF2-40B4-BE49-F238E27FC236}">
                <a16:creationId xmlns:a16="http://schemas.microsoft.com/office/drawing/2014/main" id="{C015B6E0-FCBA-4F7A-B601-E60B1C590F8E}"/>
              </a:ext>
            </a:extLst>
          </p:cNvPr>
          <p:cNvGrpSpPr/>
          <p:nvPr/>
        </p:nvGrpSpPr>
        <p:grpSpPr>
          <a:xfrm>
            <a:off x="11373477" y="4617019"/>
            <a:ext cx="549669" cy="438925"/>
            <a:chOff x="-1044969" y="4275950"/>
            <a:chExt cx="549669" cy="438925"/>
          </a:xfrm>
        </p:grpSpPr>
        <p:grpSp>
          <p:nvGrpSpPr>
            <p:cNvPr id="188" name="Group 187">
              <a:extLst>
                <a:ext uri="{FF2B5EF4-FFF2-40B4-BE49-F238E27FC236}">
                  <a16:creationId xmlns:a16="http://schemas.microsoft.com/office/drawing/2014/main" id="{FBFE9C46-DADB-4809-9EEA-D4948A4BFE24}"/>
                </a:ext>
              </a:extLst>
            </p:cNvPr>
            <p:cNvGrpSpPr/>
            <p:nvPr/>
          </p:nvGrpSpPr>
          <p:grpSpPr>
            <a:xfrm>
              <a:off x="-1044969" y="4275950"/>
              <a:ext cx="459401" cy="365760"/>
              <a:chOff x="-1445019" y="4828400"/>
              <a:chExt cx="459401" cy="365760"/>
            </a:xfrm>
          </p:grpSpPr>
          <p:sp>
            <p:nvSpPr>
              <p:cNvPr id="192" name="Browser">
                <a:extLst>
                  <a:ext uri="{FF2B5EF4-FFF2-40B4-BE49-F238E27FC236}">
                    <a16:creationId xmlns:a16="http://schemas.microsoft.com/office/drawing/2014/main" id="{9C9124D7-BE4B-4361-979E-59CBED10C5C4}"/>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3" name="Browser">
                <a:extLst>
                  <a:ext uri="{FF2B5EF4-FFF2-40B4-BE49-F238E27FC236}">
                    <a16:creationId xmlns:a16="http://schemas.microsoft.com/office/drawing/2014/main" id="{4F155B9D-67B7-4736-B9F5-0D2BEA65B29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4" name="BarChartVertical_E9EC">
                <a:extLst>
                  <a:ext uri="{FF2B5EF4-FFF2-40B4-BE49-F238E27FC236}">
                    <a16:creationId xmlns:a16="http://schemas.microsoft.com/office/drawing/2014/main" id="{03FB1333-6A45-4583-8152-4E78C9883363}"/>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9" name="Group 188">
              <a:extLst>
                <a:ext uri="{FF2B5EF4-FFF2-40B4-BE49-F238E27FC236}">
                  <a16:creationId xmlns:a16="http://schemas.microsoft.com/office/drawing/2014/main" id="{F91332BB-265A-4D20-B1ED-5C122D9F9BA2}"/>
                </a:ext>
              </a:extLst>
            </p:cNvPr>
            <p:cNvGrpSpPr/>
            <p:nvPr/>
          </p:nvGrpSpPr>
          <p:grpSpPr>
            <a:xfrm>
              <a:off x="-698500" y="4511675"/>
              <a:ext cx="203200" cy="203200"/>
              <a:chOff x="-698500" y="4762500"/>
              <a:chExt cx="317500" cy="317500"/>
            </a:xfrm>
          </p:grpSpPr>
          <p:sp>
            <p:nvSpPr>
              <p:cNvPr id="190" name="Oval 189">
                <a:extLst>
                  <a:ext uri="{FF2B5EF4-FFF2-40B4-BE49-F238E27FC236}">
                    <a16:creationId xmlns:a16="http://schemas.microsoft.com/office/drawing/2014/main" id="{D5871703-98DF-4472-81D7-F3FF00C9F180}"/>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Money_3">
                <a:extLst>
                  <a:ext uri="{FF2B5EF4-FFF2-40B4-BE49-F238E27FC236}">
                    <a16:creationId xmlns:a16="http://schemas.microsoft.com/office/drawing/2014/main" id="{DC3E90DB-E711-4D3A-B15C-01E77C126C9F}"/>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11" name="Rectangle 10">
            <a:extLst>
              <a:ext uri="{FF2B5EF4-FFF2-40B4-BE49-F238E27FC236}">
                <a16:creationId xmlns:a16="http://schemas.microsoft.com/office/drawing/2014/main" id="{8DCD8FF2-CFA0-48E8-A72A-183F853BB0DA}"/>
              </a:ext>
            </a:extLst>
          </p:cNvPr>
          <p:cNvSpPr/>
          <p:nvPr/>
        </p:nvSpPr>
        <p:spPr bwMode="auto">
          <a:xfrm>
            <a:off x="-45843" y="719124"/>
            <a:ext cx="7969787" cy="2940023"/>
          </a:xfrm>
          <a:prstGeom prst="rect">
            <a:avLst/>
          </a:prstGeom>
          <a:solidFill>
            <a:srgbClr val="EAEAEA">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TextBox 196">
            <a:extLst>
              <a:ext uri="{FF2B5EF4-FFF2-40B4-BE49-F238E27FC236}">
                <a16:creationId xmlns:a16="http://schemas.microsoft.com/office/drawing/2014/main" id="{172C1471-51BF-48AC-91C6-F17112DF3492}"/>
              </a:ext>
            </a:extLst>
          </p:cNvPr>
          <p:cNvSpPr txBox="1"/>
          <p:nvPr/>
        </p:nvSpPr>
        <p:spPr>
          <a:xfrm>
            <a:off x="3326733" y="3892212"/>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
        <p:nvSpPr>
          <p:cNvPr id="111" name="Rectangle 110">
            <a:extLst>
              <a:ext uri="{FF2B5EF4-FFF2-40B4-BE49-F238E27FC236}">
                <a16:creationId xmlns:a16="http://schemas.microsoft.com/office/drawing/2014/main" id="{2C62439E-A631-43FC-A130-AC73A409F3BF}"/>
              </a:ext>
            </a:extLst>
          </p:cNvPr>
          <p:cNvSpPr/>
          <p:nvPr/>
        </p:nvSpPr>
        <p:spPr bwMode="auto">
          <a:xfrm>
            <a:off x="0" y="7049049"/>
            <a:ext cx="1893353" cy="45378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ysClr val="windowText" lastClr="000000"/>
                </a:solidFill>
                <a:ea typeface="Segoe UI" pitchFamily="34" charset="0"/>
                <a:cs typeface="Segoe UI" pitchFamily="34" charset="0"/>
              </a:rPr>
              <a:t>Write Notes</a:t>
            </a:r>
          </a:p>
        </p:txBody>
      </p:sp>
    </p:spTree>
    <p:extLst>
      <p:ext uri="{BB962C8B-B14F-4D97-AF65-F5344CB8AC3E}">
        <p14:creationId xmlns:p14="http://schemas.microsoft.com/office/powerpoint/2010/main" val="413211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wipe(left)">
                                      <p:cBhvr>
                                        <p:cTn id="21" dur="500"/>
                                        <p:tgtEl>
                                          <p:spTgt spid="127"/>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500"/>
                                        <p:tgtEl>
                                          <p:spTgt spid="19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43"/>
                                        </p:tgtEl>
                                        <p:attrNameLst>
                                          <p:attrName>style.visibility</p:attrName>
                                        </p:attrNameLst>
                                      </p:cBhvr>
                                      <p:to>
                                        <p:strVal val="visible"/>
                                      </p:to>
                                    </p:set>
                                    <p:animEffect transition="in" filter="fade">
                                      <p:cBhvr>
                                        <p:cTn id="41" dur="500"/>
                                        <p:tgtEl>
                                          <p:spTgt spid="2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fade">
                                      <p:cBhvr>
                                        <p:cTn id="51" dur="500"/>
                                        <p:tgtEl>
                                          <p:spTgt spid="2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8" grpId="0"/>
      <p:bldP spid="2" grpId="0"/>
      <p:bldP spid="243" grpId="0"/>
      <p:bldP spid="140" grpId="0"/>
      <p:bldP spid="132" grpId="0" animBg="1"/>
      <p:bldP spid="91" grpId="0" animBg="1"/>
      <p:bldP spid="84" grpId="0" animBg="1"/>
      <p:bldP spid="6" grpId="0" animBg="1"/>
      <p:bldP spid="1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bwMode="auto">
          <a:xfrm>
            <a:off x="2406" y="5142480"/>
            <a:ext cx="12187192" cy="1714549"/>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8" name="Straight Arrow Connector 127"/>
          <p:cNvCxnSpPr>
            <a:cxnSpLocks/>
          </p:cNvCxnSpPr>
          <p:nvPr/>
        </p:nvCxnSpPr>
        <p:spPr>
          <a:xfrm>
            <a:off x="7868880" y="3117741"/>
            <a:ext cx="656463"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619625" y="3117741"/>
            <a:ext cx="1569482"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230997" y="2017072"/>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588263" y="457201"/>
            <a:ext cx="11018520" cy="553998"/>
          </a:xfrm>
        </p:spPr>
        <p:txBody>
          <a:bodyPr/>
          <a:lstStyle/>
          <a:p>
            <a:r>
              <a:rPr lang="en-US" b="1"/>
              <a:t>Conditional Access Example</a:t>
            </a:r>
            <a:endParaRPr lang="en-US"/>
          </a:p>
        </p:txBody>
      </p:sp>
      <p:sp>
        <p:nvSpPr>
          <p:cNvPr id="138" name="TextBox 137"/>
          <p:cNvSpPr txBox="1"/>
          <p:nvPr/>
        </p:nvSpPr>
        <p:spPr>
          <a:xfrm>
            <a:off x="595665" y="2293201"/>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762992" y="3667820"/>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r>
              <a:rPr lang="en-US" sz="1222" kern="0">
                <a:solidFill>
                  <a:srgbClr val="505050"/>
                </a:solidFill>
                <a:ea typeface="Segoe UI" charset="0"/>
                <a:cs typeface="Segoe UI" charset="0"/>
              </a:rPr>
              <a:t>: Sales Account Representative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London Users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	 </a:t>
            </a:r>
            <a:r>
              <a:rPr lang="en-US" sz="1222" kern="0">
                <a:solidFill>
                  <a:srgbClr val="505050"/>
                </a:solidFill>
                <a:latin typeface="Segoe UI"/>
                <a:ea typeface="Segoe UI" charset="0"/>
                <a:cs typeface="Segoe UI Semibold" panose="020B0702040204020203" pitchFamily="34" charset="0"/>
              </a:rPr>
              <a:t>Windows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Semibold" panose="020B0702040204020203" pitchFamily="34" charset="0"/>
              </a:rPr>
              <a:t> Corp Proxy</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r>
              <a:rPr lang="en-US" sz="1222" kern="0">
                <a:solidFill>
                  <a:srgbClr val="505050"/>
                </a:solidFill>
                <a:latin typeface="Segoe UI"/>
                <a:ea typeface="Segoe UI" charset="0"/>
                <a:cs typeface="Segoe UI" charset="0"/>
              </a:rPr>
              <a:t>: London, UK</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r>
              <a:rPr lang="en-US" sz="1222" kern="0">
                <a:solidFill>
                  <a:srgbClr val="505050"/>
                </a:solidFill>
                <a:latin typeface="Segoe UI"/>
                <a:ea typeface="Segoe UI" charset="0"/>
                <a:cs typeface="Segoe UI" charset="0"/>
              </a:rPr>
              <a:t>: 5 </a:t>
            </a:r>
            <a:r>
              <a:rPr lang="en-US" sz="1222" kern="0" err="1">
                <a:solidFill>
                  <a:srgbClr val="505050"/>
                </a:solidFill>
                <a:latin typeface="Segoe UI"/>
                <a:ea typeface="Segoe UI" charset="0"/>
                <a:cs typeface="Segoe UI" charset="0"/>
              </a:rPr>
              <a:t>hrs</a:t>
            </a:r>
            <a:r>
              <a:rPr lang="en-US" sz="1222" kern="0">
                <a:solidFill>
                  <a:srgbClr val="505050"/>
                </a:solidFill>
                <a:latin typeface="Segoe UI"/>
                <a:ea typeface="Segoe UI" charset="0"/>
                <a:cs typeface="Segoe UI" charset="0"/>
              </a:rPr>
              <a:t> ago</a:t>
            </a:r>
          </a:p>
        </p:txBody>
      </p:sp>
      <p:sp>
        <p:nvSpPr>
          <p:cNvPr id="176" name="CONFIDENTIAL SALES APP"/>
          <p:cNvSpPr txBox="1"/>
          <p:nvPr/>
        </p:nvSpPr>
        <p:spPr>
          <a:xfrm>
            <a:off x="9989916" y="2227584"/>
            <a:ext cx="1628741" cy="246221"/>
          </a:xfrm>
          <a:prstGeom prst="rect">
            <a:avLst/>
          </a:prstGeom>
          <a:noFill/>
        </p:spPr>
        <p:txBody>
          <a:bodyPr wrap="square" lIns="0" tIns="0" rIns="0" bIns="0" rtlCol="0">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Office resource</a:t>
            </a:r>
          </a:p>
        </p:txBody>
      </p:sp>
      <p:sp>
        <p:nvSpPr>
          <p:cNvPr id="243" name="CONDITIONAL ACCESS RISK"/>
          <p:cNvSpPr txBox="1"/>
          <p:nvPr/>
        </p:nvSpPr>
        <p:spPr>
          <a:xfrm>
            <a:off x="6204391" y="4219644"/>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709429" y="368811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Health</a:t>
            </a:r>
            <a:r>
              <a:rPr lang="en-US" sz="1222" kern="0">
                <a:solidFill>
                  <a:srgbClr val="505050"/>
                </a:solidFill>
                <a:latin typeface="Segoe UI"/>
                <a:ea typeface="Segoe UI" charset="0"/>
                <a:cs typeface="Segoe UI" charset="0"/>
              </a:rPr>
              <a:t>: Device compromised</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r>
              <a:rPr lang="en-US" sz="1222" kern="0">
                <a:solidFill>
                  <a:srgbClr val="505050"/>
                </a:solidFill>
                <a:latin typeface="Segoe UI"/>
                <a:ea typeface="Segoe UI" charset="0"/>
                <a:cs typeface="Segoe UI" charset="0"/>
              </a:rPr>
              <a:t>: Browser</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charset="0"/>
              </a:rPr>
              <a:t>: Anonymous</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r>
              <a:rPr lang="en-US" sz="1222" kern="0">
                <a:solidFill>
                  <a:srgbClr val="505050"/>
                </a:solidFill>
                <a:latin typeface="Segoe UI"/>
                <a:ea typeface="Segoe UI" charset="0"/>
                <a:cs typeface="Segoe UI" charset="0"/>
              </a:rPr>
              <a:t>: Asia</a:t>
            </a:r>
          </a:p>
        </p:txBody>
      </p:sp>
      <p:sp>
        <p:nvSpPr>
          <p:cNvPr id="132" name="Oval 131"/>
          <p:cNvSpPr/>
          <p:nvPr/>
        </p:nvSpPr>
        <p:spPr bwMode="auto">
          <a:xfrm>
            <a:off x="599840" y="2658569"/>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816695" y="2888135"/>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58521" y="2203602"/>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sp>
        <p:nvSpPr>
          <p:cNvPr id="3" name="Arrow"/>
          <p:cNvSpPr/>
          <p:nvPr/>
        </p:nvSpPr>
        <p:spPr bwMode="auto">
          <a:xfrm>
            <a:off x="6366051" y="3773954"/>
            <a:ext cx="221081" cy="257928"/>
          </a:xfrm>
          <a:prstGeom prst="homePlate">
            <a:avLst>
              <a:gd name="adj" fmla="val 100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2" name="User is a member of a sensitive group"/>
          <p:cNvSpPr/>
          <p:nvPr/>
        </p:nvSpPr>
        <p:spPr>
          <a:xfrm>
            <a:off x="4929731" y="5860478"/>
            <a:ext cx="2308083" cy="311985"/>
          </a:xfrm>
          <a:prstGeom prst="rect">
            <a:avLst/>
          </a:prstGeom>
        </p:spPr>
        <p:txBody>
          <a:bodyPr wrap="square">
            <a:spAutoFit/>
          </a:bodyPr>
          <a:lstStyle/>
          <a:p>
            <a:pPr defTabSz="914049">
              <a:defRPr/>
            </a:pPr>
            <a:r>
              <a:rPr lang="en-US" sz="1400" kern="0">
                <a:solidFill>
                  <a:srgbClr val="505050"/>
                </a:solidFill>
                <a:latin typeface="Segoe UI"/>
                <a:cs typeface="Segoe UI" charset="0"/>
              </a:rPr>
              <a:t>Anonymous IP</a:t>
            </a:r>
            <a:endParaRPr lang="en-US" sz="2000">
              <a:solidFill>
                <a:srgbClr val="505050"/>
              </a:solidFill>
              <a:latin typeface="Segoe UI"/>
            </a:endParaRPr>
          </a:p>
        </p:txBody>
      </p:sp>
      <p:sp>
        <p:nvSpPr>
          <p:cNvPr id="131" name="Application is classified HBI"/>
          <p:cNvSpPr/>
          <p:nvPr/>
        </p:nvSpPr>
        <p:spPr>
          <a:xfrm>
            <a:off x="4929731" y="6293367"/>
            <a:ext cx="3457580" cy="311985"/>
          </a:xfrm>
          <a:prstGeom prst="rect">
            <a:avLst/>
          </a:prstGeom>
        </p:spPr>
        <p:txBody>
          <a:bodyPr wrap="square">
            <a:spAutoFit/>
          </a:bodyPr>
          <a:lstStyle/>
          <a:p>
            <a:pPr defTabSz="914049">
              <a:defRPr/>
            </a:pPr>
            <a:r>
              <a:rPr lang="en-US" sz="1400" kern="0">
                <a:solidFill>
                  <a:srgbClr val="505050"/>
                </a:solidFill>
                <a:latin typeface="Segoe UI"/>
                <a:ea typeface="Segoe UI" charset="0"/>
                <a:cs typeface="Segoe UI" charset="0"/>
              </a:rPr>
              <a:t>Unfamiliar sign-in location for this user</a:t>
            </a:r>
          </a:p>
        </p:txBody>
      </p:sp>
      <p:grpSp>
        <p:nvGrpSpPr>
          <p:cNvPr id="8" name="Group 7">
            <a:extLst>
              <a:ext uri="{FF2B5EF4-FFF2-40B4-BE49-F238E27FC236}">
                <a16:creationId xmlns:a16="http://schemas.microsoft.com/office/drawing/2014/main" id="{F1CB6657-D859-4AE8-99D5-6567BA0F4CDD}"/>
              </a:ext>
            </a:extLst>
          </p:cNvPr>
          <p:cNvGrpSpPr/>
          <p:nvPr/>
        </p:nvGrpSpPr>
        <p:grpSpPr>
          <a:xfrm>
            <a:off x="4598460" y="5882524"/>
            <a:ext cx="331271" cy="274242"/>
            <a:chOff x="3918375" y="5764048"/>
            <a:chExt cx="331365" cy="274320"/>
          </a:xfrm>
        </p:grpSpPr>
        <p:sp>
          <p:nvSpPr>
            <p:cNvPr id="102" name="Isosceles Triangle 101">
              <a:extLst>
                <a:ext uri="{FF2B5EF4-FFF2-40B4-BE49-F238E27FC236}">
                  <a16:creationId xmlns:a16="http://schemas.microsoft.com/office/drawing/2014/main" id="{4C6B4292-3837-4C46-9007-71F577B96306}"/>
                </a:ext>
              </a:extLst>
            </p:cNvPr>
            <p:cNvSpPr/>
            <p:nvPr/>
          </p:nvSpPr>
          <p:spPr bwMode="auto">
            <a:xfrm>
              <a:off x="3940846" y="5777751"/>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2" name="Caution 2"/>
            <p:cNvSpPr>
              <a:spLocks noChangeAspect="1" noEditPoints="1"/>
            </p:cNvSpPr>
            <p:nvPr/>
          </p:nvSpPr>
          <p:spPr bwMode="black">
            <a:xfrm>
              <a:off x="3918375" y="5764048"/>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9" name="Group 8">
            <a:extLst>
              <a:ext uri="{FF2B5EF4-FFF2-40B4-BE49-F238E27FC236}">
                <a16:creationId xmlns:a16="http://schemas.microsoft.com/office/drawing/2014/main" id="{61485DEE-C268-41F4-8A49-05520A41F895}"/>
              </a:ext>
            </a:extLst>
          </p:cNvPr>
          <p:cNvGrpSpPr/>
          <p:nvPr/>
        </p:nvGrpSpPr>
        <p:grpSpPr>
          <a:xfrm>
            <a:off x="4598460" y="6310090"/>
            <a:ext cx="331271" cy="274242"/>
            <a:chOff x="3918375" y="6224009"/>
            <a:chExt cx="331365" cy="274320"/>
          </a:xfrm>
        </p:grpSpPr>
        <p:sp>
          <p:nvSpPr>
            <p:cNvPr id="103" name="Isosceles Triangle 102">
              <a:extLst>
                <a:ext uri="{FF2B5EF4-FFF2-40B4-BE49-F238E27FC236}">
                  <a16:creationId xmlns:a16="http://schemas.microsoft.com/office/drawing/2014/main" id="{CC841125-08FC-4478-B82E-F1874D9B9583}"/>
                </a:ext>
              </a:extLst>
            </p:cNvPr>
            <p:cNvSpPr/>
            <p:nvPr/>
          </p:nvSpPr>
          <p:spPr bwMode="auto">
            <a:xfrm>
              <a:off x="3940846" y="6237712"/>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5" name="Caution 4"/>
            <p:cNvSpPr>
              <a:spLocks noChangeAspect="1" noEditPoints="1"/>
            </p:cNvSpPr>
            <p:nvPr/>
          </p:nvSpPr>
          <p:spPr bwMode="black">
            <a:xfrm>
              <a:off x="3918375" y="6224009"/>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67" name="Browser client"/>
          <p:cNvGrpSpPr/>
          <p:nvPr/>
        </p:nvGrpSpPr>
        <p:grpSpPr>
          <a:xfrm>
            <a:off x="3502109" y="2662006"/>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grpSp>
        <p:nvGrpSpPr>
          <p:cNvPr id="56" name="Okay"/>
          <p:cNvGrpSpPr>
            <a:grpSpLocks noChangeAspect="1"/>
          </p:cNvGrpSpPr>
          <p:nvPr/>
        </p:nvGrpSpPr>
        <p:grpSpPr>
          <a:xfrm>
            <a:off x="559504" y="3725011"/>
            <a:ext cx="178323" cy="178323"/>
            <a:chOff x="5759509" y="-1425609"/>
            <a:chExt cx="274320" cy="274320"/>
          </a:xfrm>
        </p:grpSpPr>
        <p:sp>
          <p:nvSpPr>
            <p:cNvPr id="57" name="Oval 5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9" name="Okay"/>
          <p:cNvGrpSpPr>
            <a:grpSpLocks noChangeAspect="1"/>
          </p:cNvGrpSpPr>
          <p:nvPr/>
        </p:nvGrpSpPr>
        <p:grpSpPr>
          <a:xfrm>
            <a:off x="559504" y="3929935"/>
            <a:ext cx="178323" cy="178323"/>
            <a:chOff x="5759509" y="-1425609"/>
            <a:chExt cx="274320" cy="274320"/>
          </a:xfrm>
        </p:grpSpPr>
        <p:sp>
          <p:nvSpPr>
            <p:cNvPr id="60" name="Oval 59"/>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62" name="Okay"/>
          <p:cNvGrpSpPr>
            <a:grpSpLocks noChangeAspect="1"/>
          </p:cNvGrpSpPr>
          <p:nvPr/>
        </p:nvGrpSpPr>
        <p:grpSpPr>
          <a:xfrm>
            <a:off x="559504" y="4134860"/>
            <a:ext cx="178323" cy="178323"/>
            <a:chOff x="5759509" y="-1425609"/>
            <a:chExt cx="274320" cy="274320"/>
          </a:xfrm>
        </p:grpSpPr>
        <p:sp>
          <p:nvSpPr>
            <p:cNvPr id="63" name="Oval 6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76" name="Okay"/>
          <p:cNvGrpSpPr>
            <a:grpSpLocks noChangeAspect="1"/>
          </p:cNvGrpSpPr>
          <p:nvPr/>
        </p:nvGrpSpPr>
        <p:grpSpPr>
          <a:xfrm>
            <a:off x="559504" y="4339784"/>
            <a:ext cx="178323" cy="178323"/>
            <a:chOff x="5759509" y="-1425609"/>
            <a:chExt cx="274320" cy="274320"/>
          </a:xfrm>
        </p:grpSpPr>
        <p:sp>
          <p:nvSpPr>
            <p:cNvPr id="77" name="Oval 7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2" name="Okay"/>
          <p:cNvGrpSpPr>
            <a:grpSpLocks noChangeAspect="1"/>
          </p:cNvGrpSpPr>
          <p:nvPr/>
        </p:nvGrpSpPr>
        <p:grpSpPr>
          <a:xfrm>
            <a:off x="559504" y="4544709"/>
            <a:ext cx="178323" cy="178323"/>
            <a:chOff x="5759509" y="-1425609"/>
            <a:chExt cx="274320" cy="274320"/>
          </a:xfrm>
        </p:grpSpPr>
        <p:sp>
          <p:nvSpPr>
            <p:cNvPr id="83" name="Oval 8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6" name="Okay"/>
          <p:cNvGrpSpPr>
            <a:grpSpLocks noChangeAspect="1"/>
          </p:cNvGrpSpPr>
          <p:nvPr/>
        </p:nvGrpSpPr>
        <p:grpSpPr>
          <a:xfrm>
            <a:off x="559504" y="4749633"/>
            <a:ext cx="178323" cy="178323"/>
            <a:chOff x="5759509" y="-1425609"/>
            <a:chExt cx="274320" cy="274320"/>
          </a:xfrm>
        </p:grpSpPr>
        <p:sp>
          <p:nvSpPr>
            <p:cNvPr id="87" name="Oval 8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pic>
        <p:nvPicPr>
          <p:cNvPr id="89" name="Dynamics CRM" descr="https://az495088.vo.msecnd.net/app-logo/crm_215.pn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91451" y="2662006"/>
            <a:ext cx="914141" cy="914141"/>
          </a:xfrm>
          <a:prstGeom prst="ellipse">
            <a:avLst/>
          </a:prstGeom>
          <a:noFill/>
          <a:extLst>
            <a:ext uri="{909E8E84-426E-40DD-AFC4-6F175D3DCCD1}">
              <a14:hiddenFill xmlns:a14="http://schemas.microsoft.com/office/drawing/2010/main">
                <a:solidFill>
                  <a:srgbClr val="FFFFFF"/>
                </a:solidFill>
              </a14:hiddenFill>
            </a:ext>
          </a:extLst>
        </p:spPr>
      </p:pic>
      <p:grpSp>
        <p:nvGrpSpPr>
          <p:cNvPr id="94" name="Okay"/>
          <p:cNvGrpSpPr>
            <a:grpSpLocks noChangeAspect="1"/>
          </p:cNvGrpSpPr>
          <p:nvPr/>
        </p:nvGrpSpPr>
        <p:grpSpPr>
          <a:xfrm>
            <a:off x="3539307" y="3932234"/>
            <a:ext cx="178323" cy="178323"/>
            <a:chOff x="5759509" y="-1425609"/>
            <a:chExt cx="274320" cy="274320"/>
          </a:xfrm>
        </p:grpSpPr>
        <p:sp>
          <p:nvSpPr>
            <p:cNvPr id="95" name="Oval 94"/>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 name="Group 4">
            <a:extLst>
              <a:ext uri="{FF2B5EF4-FFF2-40B4-BE49-F238E27FC236}">
                <a16:creationId xmlns:a16="http://schemas.microsoft.com/office/drawing/2014/main" id="{76AA8335-B64D-44F0-B5F8-49B145718A3C}"/>
              </a:ext>
            </a:extLst>
          </p:cNvPr>
          <p:cNvGrpSpPr/>
          <p:nvPr/>
        </p:nvGrpSpPr>
        <p:grpSpPr>
          <a:xfrm>
            <a:off x="3509629" y="4124233"/>
            <a:ext cx="237676" cy="196761"/>
            <a:chOff x="3918375" y="3491454"/>
            <a:chExt cx="237744" cy="196816"/>
          </a:xfrm>
        </p:grpSpPr>
        <p:sp>
          <p:nvSpPr>
            <p:cNvPr id="7" name="Isosceles Triangle 6"/>
            <p:cNvSpPr/>
            <p:nvPr/>
          </p:nvSpPr>
          <p:spPr bwMode="auto">
            <a:xfrm>
              <a:off x="3942350" y="3508055"/>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0" name="Caution 1"/>
            <p:cNvSpPr>
              <a:spLocks noChangeAspect="1" noEditPoints="1"/>
            </p:cNvSpPr>
            <p:nvPr/>
          </p:nvSpPr>
          <p:spPr bwMode="black">
            <a:xfrm>
              <a:off x="3918375" y="3491454"/>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4" name="Group 3">
            <a:extLst>
              <a:ext uri="{FF2B5EF4-FFF2-40B4-BE49-F238E27FC236}">
                <a16:creationId xmlns:a16="http://schemas.microsoft.com/office/drawing/2014/main" id="{F5969C9A-6586-42E0-9207-2C09ADCDE931}"/>
              </a:ext>
            </a:extLst>
          </p:cNvPr>
          <p:cNvGrpSpPr/>
          <p:nvPr/>
        </p:nvGrpSpPr>
        <p:grpSpPr>
          <a:xfrm>
            <a:off x="3509629" y="4334672"/>
            <a:ext cx="237676" cy="196761"/>
            <a:chOff x="3918375" y="3701953"/>
            <a:chExt cx="237744" cy="196816"/>
          </a:xfrm>
        </p:grpSpPr>
        <p:sp>
          <p:nvSpPr>
            <p:cNvPr id="90" name="Isosceles Triangle 89">
              <a:extLst>
                <a:ext uri="{FF2B5EF4-FFF2-40B4-BE49-F238E27FC236}">
                  <a16:creationId xmlns:a16="http://schemas.microsoft.com/office/drawing/2014/main" id="{BC54659E-1CB0-4873-8A1E-1DB6A6E50F70}"/>
                </a:ext>
              </a:extLst>
            </p:cNvPr>
            <p:cNvSpPr/>
            <p:nvPr/>
          </p:nvSpPr>
          <p:spPr bwMode="auto">
            <a:xfrm>
              <a:off x="3942350" y="3723161"/>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solidFill>
                  <a:srgbClr val="FFFFFF"/>
                </a:solidFill>
                <a:latin typeface="Segoe UI"/>
              </a:endParaRPr>
            </a:p>
          </p:txBody>
        </p:sp>
        <p:sp>
          <p:nvSpPr>
            <p:cNvPr id="246" name="Caution 3"/>
            <p:cNvSpPr>
              <a:spLocks noChangeAspect="1" noEditPoints="1"/>
            </p:cNvSpPr>
            <p:nvPr/>
          </p:nvSpPr>
          <p:spPr bwMode="black">
            <a:xfrm>
              <a:off x="3918375" y="3701953"/>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0" name="Group 9">
            <a:extLst>
              <a:ext uri="{FF2B5EF4-FFF2-40B4-BE49-F238E27FC236}">
                <a16:creationId xmlns:a16="http://schemas.microsoft.com/office/drawing/2014/main" id="{2D541D7C-3A78-4B11-B9AC-AB57EE58279A}"/>
              </a:ext>
            </a:extLst>
          </p:cNvPr>
          <p:cNvGrpSpPr/>
          <p:nvPr/>
        </p:nvGrpSpPr>
        <p:grpSpPr>
          <a:xfrm>
            <a:off x="3532095" y="3739118"/>
            <a:ext cx="178323" cy="178323"/>
            <a:chOff x="8712312" y="3265468"/>
            <a:chExt cx="639989" cy="639989"/>
          </a:xfrm>
        </p:grpSpPr>
        <p:grpSp>
          <p:nvGrpSpPr>
            <p:cNvPr id="97" name="Group 96">
              <a:extLst>
                <a:ext uri="{FF2B5EF4-FFF2-40B4-BE49-F238E27FC236}">
                  <a16:creationId xmlns:a16="http://schemas.microsoft.com/office/drawing/2014/main" id="{D234F29F-48AD-4603-91AD-2DE0409943CE}"/>
                </a:ext>
              </a:extLst>
            </p:cNvPr>
            <p:cNvGrpSpPr/>
            <p:nvPr/>
          </p:nvGrpSpPr>
          <p:grpSpPr>
            <a:xfrm>
              <a:off x="8712312" y="3265468"/>
              <a:ext cx="639989" cy="639989"/>
              <a:chOff x="8603515" y="2504434"/>
              <a:chExt cx="1600200" cy="1600200"/>
            </a:xfrm>
          </p:grpSpPr>
          <p:sp>
            <p:nvSpPr>
              <p:cNvPr id="98" name="Oval 97">
                <a:extLst>
                  <a:ext uri="{FF2B5EF4-FFF2-40B4-BE49-F238E27FC236}">
                    <a16:creationId xmlns:a16="http://schemas.microsoft.com/office/drawing/2014/main" id="{CD076F6B-2B84-41D3-9740-E35656FBA1A8}"/>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Circle: Hollow 98">
                <a:extLst>
                  <a:ext uri="{FF2B5EF4-FFF2-40B4-BE49-F238E27FC236}">
                    <a16:creationId xmlns:a16="http://schemas.microsoft.com/office/drawing/2014/main" id="{A45C82EF-A7BB-4F53-8AFA-CA1C1737EA02}"/>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0" name="Multiplication Sign 99">
              <a:extLst>
                <a:ext uri="{FF2B5EF4-FFF2-40B4-BE49-F238E27FC236}">
                  <a16:creationId xmlns:a16="http://schemas.microsoft.com/office/drawing/2014/main" id="{3F9BB0FC-D0C3-4BC6-8603-5B4E83DD55D0}"/>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nvGrpSpPr>
          <p:cNvPr id="108" name="Group 107">
            <a:extLst>
              <a:ext uri="{FF2B5EF4-FFF2-40B4-BE49-F238E27FC236}">
                <a16:creationId xmlns:a16="http://schemas.microsoft.com/office/drawing/2014/main" id="{CF9D1834-F324-4ACC-860C-2EE1AAB0EC7F}"/>
              </a:ext>
            </a:extLst>
          </p:cNvPr>
          <p:cNvGrpSpPr/>
          <p:nvPr/>
        </p:nvGrpSpPr>
        <p:grpSpPr>
          <a:xfrm>
            <a:off x="4593859" y="5414932"/>
            <a:ext cx="324597" cy="324597"/>
            <a:chOff x="8712312" y="3265468"/>
            <a:chExt cx="639989" cy="639989"/>
          </a:xfrm>
        </p:grpSpPr>
        <p:grpSp>
          <p:nvGrpSpPr>
            <p:cNvPr id="109" name="Group 108">
              <a:extLst>
                <a:ext uri="{FF2B5EF4-FFF2-40B4-BE49-F238E27FC236}">
                  <a16:creationId xmlns:a16="http://schemas.microsoft.com/office/drawing/2014/main" id="{6FEF3FCD-EC2E-4DF4-B60F-6DEFD2FE3890}"/>
                </a:ext>
              </a:extLst>
            </p:cNvPr>
            <p:cNvGrpSpPr/>
            <p:nvPr/>
          </p:nvGrpSpPr>
          <p:grpSpPr>
            <a:xfrm>
              <a:off x="8712312" y="3265468"/>
              <a:ext cx="639989" cy="639989"/>
              <a:chOff x="8603515" y="2504434"/>
              <a:chExt cx="1600200" cy="1600200"/>
            </a:xfrm>
          </p:grpSpPr>
          <p:sp>
            <p:nvSpPr>
              <p:cNvPr id="111" name="Oval 110">
                <a:extLst>
                  <a:ext uri="{FF2B5EF4-FFF2-40B4-BE49-F238E27FC236}">
                    <a16:creationId xmlns:a16="http://schemas.microsoft.com/office/drawing/2014/main" id="{AC774DA3-EAB7-4662-A799-C437039C2561}"/>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Circle: Hollow 111">
                <a:extLst>
                  <a:ext uri="{FF2B5EF4-FFF2-40B4-BE49-F238E27FC236}">
                    <a16:creationId xmlns:a16="http://schemas.microsoft.com/office/drawing/2014/main" id="{3E1E4735-A8E9-42E5-ACC1-6D6DEF226DF9}"/>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0" name="Multiplication Sign 109">
              <a:extLst>
                <a:ext uri="{FF2B5EF4-FFF2-40B4-BE49-F238E27FC236}">
                  <a16:creationId xmlns:a16="http://schemas.microsoft.com/office/drawing/2014/main" id="{B386DCF7-3EA1-4B99-B958-E1F557E7385E}"/>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sp>
        <p:nvSpPr>
          <p:cNvPr id="115" name="User is a member of a sensitive group">
            <a:extLst>
              <a:ext uri="{FF2B5EF4-FFF2-40B4-BE49-F238E27FC236}">
                <a16:creationId xmlns:a16="http://schemas.microsoft.com/office/drawing/2014/main" id="{56E46445-CD6C-4F11-B8B7-2FD303E7FA0F}"/>
              </a:ext>
            </a:extLst>
          </p:cNvPr>
          <p:cNvSpPr/>
          <p:nvPr/>
        </p:nvSpPr>
        <p:spPr>
          <a:xfrm>
            <a:off x="4929729" y="5427545"/>
            <a:ext cx="3315583" cy="312029"/>
          </a:xfrm>
          <a:prstGeom prst="rect">
            <a:avLst/>
          </a:prstGeom>
        </p:spPr>
        <p:txBody>
          <a:bodyPr wrap="square">
            <a:spAutoFit/>
          </a:bodyPr>
          <a:lstStyle/>
          <a:p>
            <a:pPr defTabSz="914049">
              <a:defRPr/>
            </a:pPr>
            <a:r>
              <a:rPr lang="en-US" sz="1400" kern="0">
                <a:solidFill>
                  <a:srgbClr val="505050"/>
                </a:solidFill>
                <a:latin typeface="Segoe UI"/>
                <a:cs typeface="Segoe UI" charset="0"/>
              </a:rPr>
              <a:t>Malicious activity detected on device</a:t>
            </a:r>
            <a:endParaRPr lang="en-US" sz="2000">
              <a:solidFill>
                <a:srgbClr val="505050"/>
              </a:solidFill>
              <a:latin typeface="Segoe UI"/>
            </a:endParaRPr>
          </a:p>
        </p:txBody>
      </p:sp>
      <p:sp>
        <p:nvSpPr>
          <p:cNvPr id="91" name="TextBox 90">
            <a:extLst>
              <a:ext uri="{FF2B5EF4-FFF2-40B4-BE49-F238E27FC236}">
                <a16:creationId xmlns:a16="http://schemas.microsoft.com/office/drawing/2014/main" id="{6903B546-1689-4E30-909D-8648D6899538}"/>
              </a:ext>
            </a:extLst>
          </p:cNvPr>
          <p:cNvSpPr txBox="1"/>
          <p:nvPr/>
        </p:nvSpPr>
        <p:spPr>
          <a:xfrm>
            <a:off x="3549731" y="2293797"/>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
        <p:nvSpPr>
          <p:cNvPr id="92" name="Rectangle 91">
            <a:extLst>
              <a:ext uri="{FF2B5EF4-FFF2-40B4-BE49-F238E27FC236}">
                <a16:creationId xmlns:a16="http://schemas.microsoft.com/office/drawing/2014/main" id="{013CF907-A9AE-40AC-9432-21623DE9103D}"/>
              </a:ext>
            </a:extLst>
          </p:cNvPr>
          <p:cNvSpPr/>
          <p:nvPr/>
        </p:nvSpPr>
        <p:spPr bwMode="auto">
          <a:xfrm>
            <a:off x="10120411" y="3636819"/>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Sensitivity</a:t>
            </a:r>
            <a:r>
              <a:rPr lang="en-US" sz="1222" kern="0">
                <a:solidFill>
                  <a:srgbClr val="505050"/>
                </a:solidFill>
                <a:latin typeface="Segoe UI"/>
                <a:ea typeface="Segoe UI" charset="0"/>
                <a:cs typeface="Segoe UI" charset="0"/>
              </a:rPr>
              <a:t>: Medium</a:t>
            </a:r>
          </a:p>
        </p:txBody>
      </p:sp>
      <p:cxnSp>
        <p:nvCxnSpPr>
          <p:cNvPr id="93" name="Straight Arrow Connector 92">
            <a:extLst>
              <a:ext uri="{FF2B5EF4-FFF2-40B4-BE49-F238E27FC236}">
                <a16:creationId xmlns:a16="http://schemas.microsoft.com/office/drawing/2014/main" id="{7BFDE588-B676-497F-9DBF-33AEDCD2F089}"/>
              </a:ext>
            </a:extLst>
          </p:cNvPr>
          <p:cNvCxnSpPr>
            <a:cxnSpLocks/>
          </p:cNvCxnSpPr>
          <p:nvPr/>
        </p:nvCxnSpPr>
        <p:spPr>
          <a:xfrm>
            <a:off x="1604433" y="3120694"/>
            <a:ext cx="1659467" cy="0"/>
          </a:xfrm>
          <a:prstGeom prst="straightConnector1">
            <a:avLst/>
          </a:prstGeom>
          <a:noFill/>
          <a:ln w="19050" cap="flat" cmpd="sng" algn="ctr">
            <a:solidFill>
              <a:srgbClr val="0078D7"/>
            </a:solidFill>
            <a:prstDash val="solid"/>
            <a:miter lim="800000"/>
            <a:tailEnd type="stealth"/>
          </a:ln>
          <a:effectLst/>
        </p:spPr>
      </p:cxnSp>
      <p:sp>
        <p:nvSpPr>
          <p:cNvPr id="101" name="Rounded Rectangle 2">
            <a:extLst>
              <a:ext uri="{FF2B5EF4-FFF2-40B4-BE49-F238E27FC236}">
                <a16:creationId xmlns:a16="http://schemas.microsoft.com/office/drawing/2014/main" id="{81FD0F62-22D9-4362-9248-1EAAC20C3086}"/>
              </a:ext>
            </a:extLst>
          </p:cNvPr>
          <p:cNvSpPr/>
          <p:nvPr/>
        </p:nvSpPr>
        <p:spPr bwMode="auto">
          <a:xfrm rot="5400000">
            <a:off x="10285456" y="-4391519"/>
            <a:ext cx="10466625"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483188" y="3531825"/>
            <a:ext cx="1506727" cy="828379"/>
          </a:xfrm>
          <a:prstGeom prst="rect">
            <a:avLst/>
          </a:prstGeom>
          <a:solidFill>
            <a:srgbClr val="F8F8F8"/>
          </a:solidFill>
        </p:spPr>
        <p:txBody>
          <a:bodyPr wrap="square">
            <a:spAutoFit/>
          </a:bodyPr>
          <a:lstStyle/>
          <a:p>
            <a:pPr defTabSz="914049">
              <a:spcBef>
                <a:spcPts val="600"/>
              </a:spcBef>
            </a:pPr>
            <a:r>
              <a:rPr lang="en-US" sz="1400" b="1" kern="0">
                <a:solidFill>
                  <a:srgbClr val="505050"/>
                </a:solidFill>
                <a:latin typeface="Segoe UI"/>
                <a:cs typeface="Segoe UI" charset="0"/>
              </a:rPr>
              <a:t>Block access</a:t>
            </a:r>
          </a:p>
          <a:p>
            <a:pPr defTabSz="914049">
              <a:spcBef>
                <a:spcPts val="600"/>
              </a:spcBef>
            </a:pPr>
            <a:r>
              <a:rPr lang="en-US" sz="1400" b="1" kern="0">
                <a:solidFill>
                  <a:srgbClr val="505050"/>
                </a:solidFill>
                <a:latin typeface="Segoe UI"/>
                <a:cs typeface="Segoe UI" charset="0"/>
              </a:rPr>
              <a:t>Force threat remediation</a:t>
            </a:r>
          </a:p>
        </p:txBody>
      </p:sp>
      <p:grpSp>
        <p:nvGrpSpPr>
          <p:cNvPr id="223" name="Group 222"/>
          <p:cNvGrpSpPr/>
          <p:nvPr/>
        </p:nvGrpSpPr>
        <p:grpSpPr>
          <a:xfrm>
            <a:off x="8559562" y="2801854"/>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624776" y="2867067"/>
            <a:ext cx="509474" cy="509474"/>
          </a:xfrm>
          <a:prstGeom prst="mathMultiply">
            <a:avLst>
              <a:gd name="adj1" fmla="val 13708"/>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1" name="TextBox 10">
            <a:extLst>
              <a:ext uri="{FF2B5EF4-FFF2-40B4-BE49-F238E27FC236}">
                <a16:creationId xmlns:a16="http://schemas.microsoft.com/office/drawing/2014/main" id="{12F182A0-E46B-4B70-AC90-AA858CDC1660}"/>
              </a:ext>
            </a:extLst>
          </p:cNvPr>
          <p:cNvSpPr txBox="1"/>
          <p:nvPr/>
        </p:nvSpPr>
        <p:spPr>
          <a:xfrm>
            <a:off x="188116" y="5491869"/>
            <a:ext cx="4108987" cy="1169551"/>
          </a:xfrm>
          <a:prstGeom prst="rect">
            <a:avLst/>
          </a:prstGeom>
        </p:spPr>
        <p:style>
          <a:lnRef idx="2">
            <a:schemeClr val="dk1"/>
          </a:lnRef>
          <a:fillRef idx="1">
            <a:schemeClr val="lt1"/>
          </a:fillRef>
          <a:effectRef idx="0">
            <a:schemeClr val="dk1"/>
          </a:effectRef>
          <a:fontRef idx="minor">
            <a:schemeClr val="dk1"/>
          </a:fontRef>
        </p:style>
        <p:txBody>
          <a:bodyPr wrap="square" lIns="91440" tIns="91440" rIns="91440" bIns="91440" rtlCol="0">
            <a:spAutoFit/>
          </a:bodyPr>
          <a:lstStyle/>
          <a:p>
            <a:r>
              <a:rPr lang="en-US" sz="1600">
                <a:gradFill>
                  <a:gsLst>
                    <a:gs pos="2917">
                      <a:schemeClr val="tx1"/>
                    </a:gs>
                    <a:gs pos="30000">
                      <a:schemeClr val="tx1"/>
                    </a:gs>
                  </a:gsLst>
                  <a:lin ang="5400000" scaled="0"/>
                </a:gradFill>
              </a:rPr>
              <a:t>For insights into password spray and other modern attack patterns, see </a:t>
            </a:r>
            <a:r>
              <a:rPr lang="en-US" sz="1600">
                <a:gradFill>
                  <a:gsLst>
                    <a:gs pos="2917">
                      <a:schemeClr val="tx1"/>
                    </a:gs>
                    <a:gs pos="30000">
                      <a:schemeClr val="tx1"/>
                    </a:gs>
                  </a:gsLst>
                  <a:lin ang="5400000" scaled="0"/>
                </a:gradFill>
                <a:hlinkClick r:id="rId4"/>
              </a:rPr>
              <a:t>https://channel9.msdn.com/events/Ignite/Microsoft-Ignite-Orlando-2017/BRK3016</a:t>
            </a:r>
            <a:r>
              <a:rPr lang="en-US" sz="16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24590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500"/>
                                        <p:tgtEl>
                                          <p:spTgt spid="9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wipe(left)">
                                      <p:cBhvr>
                                        <p:cTn id="19" dur="500"/>
                                        <p:tgtEl>
                                          <p:spTgt spid="16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3"/>
                                        </p:tgtEl>
                                        <p:attrNameLst>
                                          <p:attrName>style.visibility</p:attrName>
                                        </p:attrNameLst>
                                      </p:cBhvr>
                                      <p:to>
                                        <p:strVal val="visible"/>
                                      </p:to>
                                    </p:set>
                                    <p:animEffect transition="in" filter="fade">
                                      <p:cBhvr>
                                        <p:cTn id="23" dur="500"/>
                                        <p:tgtEl>
                                          <p:spTgt spid="2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500"/>
                                        <p:tgtEl>
                                          <p:spTgt spid="12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250"/>
                                        <p:tgtEl>
                                          <p:spTgt spid="76"/>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250"/>
                                        <p:tgtEl>
                                          <p:spTgt spid="82"/>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250"/>
                                        <p:tgtEl>
                                          <p:spTgt spid="94"/>
                                        </p:tgtEl>
                                      </p:cBhvr>
                                    </p:animEffect>
                                  </p:childTnLst>
                                </p:cTn>
                              </p:par>
                            </p:childTnLst>
                          </p:cTn>
                        </p:par>
                        <p:par>
                          <p:cTn id="58" fill="hold">
                            <p:stCondLst>
                              <p:cond delay="4250"/>
                            </p:stCondLst>
                            <p:childTnLst>
                              <p:par>
                                <p:cTn id="59" presetID="10" presetClass="entr" presetSubtype="0" fill="hold" grpId="2"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par>
                          <p:cTn id="73" fill="hold">
                            <p:stCondLst>
                              <p:cond delay="750"/>
                            </p:stCondLst>
                            <p:childTnLst>
                              <p:par>
                                <p:cTn id="74" presetID="42" presetClass="path" presetSubtype="0" accel="50000" decel="50000" fill="hold" grpId="0" nodeType="afterEffect">
                                  <p:stCondLst>
                                    <p:cond delay="0"/>
                                  </p:stCondLst>
                                  <p:childTnLst>
                                    <p:animMotion origin="layout" path="M -3.93413E-6 3.17749E-6 L -3.93413E-6 -0.11507 " pathEditMode="relative" rAng="0" ptsTypes="AA">
                                      <p:cBhvr>
                                        <p:cTn id="75" dur="2000" fill="hold"/>
                                        <p:tgtEl>
                                          <p:spTgt spid="3"/>
                                        </p:tgtEl>
                                        <p:attrNameLst>
                                          <p:attrName>ppt_x</p:attrName>
                                          <p:attrName>ppt_y</p:attrName>
                                        </p:attrNameLst>
                                      </p:cBhvr>
                                      <p:rCtr x="0" y="-5765"/>
                                    </p:animMotion>
                                  </p:childTnLst>
                                </p:cTn>
                              </p:par>
                            </p:childTnLst>
                          </p:cTn>
                        </p:par>
                        <p:par>
                          <p:cTn id="76" fill="hold">
                            <p:stCondLst>
                              <p:cond delay="2750"/>
                            </p:stCondLst>
                            <p:childTnLst>
                              <p:par>
                                <p:cTn id="77" presetID="10"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25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par>
                          <p:cTn id="86" fill="hold">
                            <p:stCondLst>
                              <p:cond delay="3500"/>
                            </p:stCondLst>
                            <p:childTnLst>
                              <p:par>
                                <p:cTn id="87" presetID="10" presetClass="entr" presetSubtype="0"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childTnLst>
                          </p:cTn>
                        </p:par>
                        <p:par>
                          <p:cTn id="96" fill="hold">
                            <p:stCondLst>
                              <p:cond delay="4000"/>
                            </p:stCondLst>
                            <p:childTnLst>
                              <p:par>
                                <p:cTn id="97" presetID="42" presetClass="path" presetSubtype="0" accel="50000" decel="50000" fill="hold" grpId="1" nodeType="afterEffect">
                                  <p:stCondLst>
                                    <p:cond delay="0"/>
                                  </p:stCondLst>
                                  <p:childTnLst>
                                    <p:animMotion origin="layout" path="M -3.93413E-6 -0.11507 L -3.93413E-6 -0.20586 " pathEditMode="relative" rAng="0" ptsTypes="AA">
                                      <p:cBhvr>
                                        <p:cTn id="98" dur="2000" fill="hold"/>
                                        <p:tgtEl>
                                          <p:spTgt spid="3"/>
                                        </p:tgtEl>
                                        <p:attrNameLst>
                                          <p:attrName>ppt_x</p:attrName>
                                          <p:attrName>ppt_y</p:attrName>
                                        </p:attrNameLst>
                                      </p:cBhvr>
                                      <p:rCtr x="0" y="-4539"/>
                                    </p:animMotion>
                                  </p:childTnLst>
                                </p:cTn>
                              </p:par>
                            </p:childTnLst>
                          </p:cTn>
                        </p:par>
                        <p:par>
                          <p:cTn id="99" fill="hold">
                            <p:stCondLst>
                              <p:cond delay="6000"/>
                            </p:stCondLst>
                            <p:childTnLst>
                              <p:par>
                                <p:cTn id="100" presetID="22" presetClass="entr" presetSubtype="8" fill="hold" nodeType="after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wipe(left)">
                                      <p:cBhvr>
                                        <p:cTn id="102" dur="500"/>
                                        <p:tgtEl>
                                          <p:spTgt spid="128"/>
                                        </p:tgtEl>
                                      </p:cBhvr>
                                    </p:animEffect>
                                  </p:childTnLst>
                                </p:cTn>
                              </p:par>
                            </p:childTnLst>
                          </p:cTn>
                        </p:par>
                        <p:par>
                          <p:cTn id="103" fill="hold">
                            <p:stCondLst>
                              <p:cond delay="6500"/>
                            </p:stCondLst>
                            <p:childTnLst>
                              <p:par>
                                <p:cTn id="104" presetID="10" presetClass="entr" presetSubtype="0" fill="hold" nodeType="afterEffect">
                                  <p:stCondLst>
                                    <p:cond delay="0"/>
                                  </p:stCondLst>
                                  <p:childTnLst>
                                    <p:set>
                                      <p:cBhvr>
                                        <p:cTn id="105" dur="1" fill="hold">
                                          <p:stCondLst>
                                            <p:cond delay="0"/>
                                          </p:stCondLst>
                                        </p:cTn>
                                        <p:tgtEl>
                                          <p:spTgt spid="223"/>
                                        </p:tgtEl>
                                        <p:attrNameLst>
                                          <p:attrName>style.visibility</p:attrName>
                                        </p:attrNameLst>
                                      </p:cBhvr>
                                      <p:to>
                                        <p:strVal val="visible"/>
                                      </p:to>
                                    </p:set>
                                    <p:animEffect transition="in" filter="fade">
                                      <p:cBhvr>
                                        <p:cTn id="106" dur="500"/>
                                        <p:tgtEl>
                                          <p:spTgt spid="2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2" grpId="0"/>
      <p:bldP spid="243" grpId="0"/>
      <p:bldP spid="140" grpId="0"/>
      <p:bldP spid="3" grpId="0" animBg="1"/>
      <p:bldP spid="3" grpId="1" animBg="1"/>
      <p:bldP spid="3" grpId="2" animBg="1"/>
      <p:bldP spid="12" grpId="0"/>
      <p:bldP spid="131" grpId="0"/>
      <p:bldP spid="115" grpId="0"/>
      <p:bldP spid="84" grpId="0" animBg="1"/>
      <p:bldP spid="6"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CDC50A-DE13-4215-85EC-75DD2E0E6922}"/>
              </a:ext>
            </a:extLst>
          </p:cNvPr>
          <p:cNvGrpSpPr/>
          <p:nvPr/>
        </p:nvGrpSpPr>
        <p:grpSpPr>
          <a:xfrm>
            <a:off x="8784632" y="2209399"/>
            <a:ext cx="2423816" cy="1405559"/>
            <a:chOff x="9363841" y="1485874"/>
            <a:chExt cx="2472418" cy="1433743"/>
          </a:xfrm>
        </p:grpSpPr>
        <p:grpSp>
          <p:nvGrpSpPr>
            <p:cNvPr id="3" name="Group 2">
              <a:extLst>
                <a:ext uri="{FF2B5EF4-FFF2-40B4-BE49-F238E27FC236}">
                  <a16:creationId xmlns:a16="http://schemas.microsoft.com/office/drawing/2014/main" id="{913F850A-38D6-4E76-86DD-E2B46ACE1BC1}"/>
                </a:ext>
              </a:extLst>
            </p:cNvPr>
            <p:cNvGrpSpPr/>
            <p:nvPr/>
          </p:nvGrpSpPr>
          <p:grpSpPr>
            <a:xfrm flipH="1">
              <a:off x="9363841" y="1485874"/>
              <a:ext cx="2472418" cy="1433743"/>
              <a:chOff x="-225126" y="1275670"/>
              <a:chExt cx="3546068" cy="2056345"/>
            </a:xfrm>
          </p:grpSpPr>
          <p:sp useBgFill="1">
            <p:nvSpPr>
              <p:cNvPr id="6" name="Freeform 38">
                <a:extLst>
                  <a:ext uri="{FF2B5EF4-FFF2-40B4-BE49-F238E27FC236}">
                    <a16:creationId xmlns:a16="http://schemas.microsoft.com/office/drawing/2014/main" id="{E14F562F-3776-4EC3-8BEF-8A5894CC2BB2}"/>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7" name="TextBox 6">
                <a:extLst>
                  <a:ext uri="{FF2B5EF4-FFF2-40B4-BE49-F238E27FC236}">
                    <a16:creationId xmlns:a16="http://schemas.microsoft.com/office/drawing/2014/main" id="{D8292F8D-48E8-463F-94AA-EB2ABA4B5540}"/>
                  </a:ext>
                </a:extLst>
              </p:cNvPr>
              <p:cNvSpPr txBox="1"/>
              <p:nvPr/>
            </p:nvSpPr>
            <p:spPr>
              <a:xfrm>
                <a:off x="-225126" y="2424718"/>
                <a:ext cx="2599243" cy="43733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SharePoint Online</a:t>
                </a:r>
                <a:b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&amp; Office 365 apps</a:t>
                </a:r>
              </a:p>
            </p:txBody>
          </p:sp>
          <p:sp>
            <p:nvSpPr>
              <p:cNvPr id="8" name="Freeform 131">
                <a:extLst>
                  <a:ext uri="{FF2B5EF4-FFF2-40B4-BE49-F238E27FC236}">
                    <a16:creationId xmlns:a16="http://schemas.microsoft.com/office/drawing/2014/main" id="{5F431AAF-DF84-4D2F-86DD-0D9D8DA06C78}"/>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a:extLst/>
            </p:spPr>
            <p:txBody>
              <a:bodyPr vert="horz" wrap="square" lIns="89643" tIns="44821" rIns="89643" bIns="44821" numCol="1" anchor="t" anchorCtr="0" compatLnSpc="1">
                <a:prstTxWarp prst="textNoShape">
                  <a:avLst/>
                </a:prstTxWarp>
              </a:bodyP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pic>
          <p:nvPicPr>
            <p:cNvPr id="4" name="Picture 3">
              <a:extLst>
                <a:ext uri="{FF2B5EF4-FFF2-40B4-BE49-F238E27FC236}">
                  <a16:creationId xmlns:a16="http://schemas.microsoft.com/office/drawing/2014/main" id="{2EED2995-D646-4082-A0ED-BCFF8DCF4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75296" y="1776248"/>
              <a:ext cx="573743" cy="573743"/>
            </a:xfrm>
            <a:prstGeom prst="rect">
              <a:avLst/>
            </a:prstGeom>
          </p:spPr>
        </p:pic>
        <p:pic>
          <p:nvPicPr>
            <p:cNvPr id="5" name="Picture 4">
              <a:extLst>
                <a:ext uri="{FF2B5EF4-FFF2-40B4-BE49-F238E27FC236}">
                  <a16:creationId xmlns:a16="http://schemas.microsoft.com/office/drawing/2014/main" id="{7AA39429-117C-493D-95E8-F7496F63AA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5223" y="1782950"/>
              <a:ext cx="345649" cy="345649"/>
            </a:xfrm>
            <a:prstGeom prst="rect">
              <a:avLst/>
            </a:prstGeom>
          </p:spPr>
        </p:pic>
      </p:grpSp>
      <p:sp>
        <p:nvSpPr>
          <p:cNvPr id="9" name="Arc 8">
            <a:extLst>
              <a:ext uri="{FF2B5EF4-FFF2-40B4-BE49-F238E27FC236}">
                <a16:creationId xmlns:a16="http://schemas.microsoft.com/office/drawing/2014/main" id="{16910825-560E-4002-8D91-5ABBF02138EF}"/>
              </a:ext>
            </a:extLst>
          </p:cNvPr>
          <p:cNvSpPr/>
          <p:nvPr/>
        </p:nvSpPr>
        <p:spPr>
          <a:xfrm rot="10019872">
            <a:off x="6125581" y="1743995"/>
            <a:ext cx="2007011" cy="2238188"/>
          </a:xfrm>
          <a:prstGeom prst="arc">
            <a:avLst>
              <a:gd name="adj1" fmla="val 17142088"/>
              <a:gd name="adj2" fmla="val 21386133"/>
            </a:avLst>
          </a:prstGeom>
          <a:noFill/>
          <a:ln w="9525" cap="rnd" cmpd="sng" algn="ctr">
            <a:solidFill>
              <a:srgbClr val="353535"/>
            </a:solidFill>
            <a:prstDash val="solid"/>
            <a:headEnd type="triangle"/>
            <a:tailEnd type="non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0" name="Arc 9">
            <a:extLst>
              <a:ext uri="{FF2B5EF4-FFF2-40B4-BE49-F238E27FC236}">
                <a16:creationId xmlns:a16="http://schemas.microsoft.com/office/drawing/2014/main" id="{5C34145D-67FF-4A54-9FBC-E4E1C9D02833}"/>
              </a:ext>
            </a:extLst>
          </p:cNvPr>
          <p:cNvSpPr/>
          <p:nvPr/>
        </p:nvSpPr>
        <p:spPr>
          <a:xfrm rot="10019872">
            <a:off x="6485903" y="1188474"/>
            <a:ext cx="3023032" cy="2518572"/>
          </a:xfrm>
          <a:prstGeom prst="arc">
            <a:avLst>
              <a:gd name="adj1" fmla="val 15925364"/>
              <a:gd name="adj2" fmla="val 21127184"/>
            </a:avLst>
          </a:prstGeom>
          <a:noFill/>
          <a:ln w="9525" cap="rnd" cmpd="sng" algn="ctr">
            <a:solidFill>
              <a:srgbClr val="353535"/>
            </a:solidFill>
            <a:prstDash val="solid"/>
            <a:headEnd type="non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1" name="Title 1">
            <a:extLst>
              <a:ext uri="{FF2B5EF4-FFF2-40B4-BE49-F238E27FC236}">
                <a16:creationId xmlns:a16="http://schemas.microsoft.com/office/drawing/2014/main" id="{EB19E2D9-050E-4ADC-806B-D100964147FE}"/>
              </a:ext>
            </a:extLst>
          </p:cNvPr>
          <p:cNvSpPr txBox="1">
            <a:spLocks/>
          </p:cNvSpPr>
          <p:nvPr/>
        </p:nvSpPr>
        <p:spPr>
          <a:xfrm>
            <a:off x="263949" y="284307"/>
            <a:ext cx="11426711" cy="881980"/>
          </a:xfrm>
          <a:prstGeom prst="rect">
            <a:avLst/>
          </a:prstGeom>
        </p:spPr>
        <p:txBody>
          <a:bodyPr vert="horz" wrap="square" lIns="143428" tIns="89643" rIns="143428" bIns="89643"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423">
              <a:defRPr/>
            </a:pPr>
            <a:r>
              <a:rPr lang="en-US" sz="3921" spc="-99">
                <a:gradFill>
                  <a:gsLst>
                    <a:gs pos="0">
                      <a:srgbClr val="282828"/>
                    </a:gs>
                    <a:gs pos="100000">
                      <a:srgbClr val="282828"/>
                    </a:gs>
                  </a:gsLst>
                  <a:lin ang="0" scaled="0"/>
                </a:gradFill>
                <a:latin typeface="Segoe UI Light"/>
              </a:rPr>
              <a:t>Identity and Access Management </a:t>
            </a:r>
            <a:br>
              <a:rPr lang="en-US" sz="3921" spc="-99">
                <a:gradFill>
                  <a:gsLst>
                    <a:gs pos="0">
                      <a:srgbClr val="282828"/>
                    </a:gs>
                    <a:gs pos="100000">
                      <a:srgbClr val="282828"/>
                    </a:gs>
                  </a:gsLst>
                  <a:lin ang="0" scaled="0"/>
                </a:gradFill>
                <a:latin typeface="Segoe UI Light"/>
              </a:rPr>
            </a:br>
            <a:r>
              <a:rPr lang="en-US" sz="3921" spc="-99">
                <a:gradFill>
                  <a:gsLst>
                    <a:gs pos="0">
                      <a:srgbClr val="282828"/>
                    </a:gs>
                    <a:gs pos="100000">
                      <a:srgbClr val="282828"/>
                    </a:gs>
                  </a:gsLst>
                  <a:lin ang="0" scaled="0"/>
                </a:gradFill>
                <a:latin typeface="Segoe UI Light"/>
              </a:rPr>
              <a:t>Use Cases</a:t>
            </a:r>
          </a:p>
        </p:txBody>
      </p:sp>
      <p:grpSp>
        <p:nvGrpSpPr>
          <p:cNvPr id="12" name="Group 11">
            <a:extLst>
              <a:ext uri="{FF2B5EF4-FFF2-40B4-BE49-F238E27FC236}">
                <a16:creationId xmlns:a16="http://schemas.microsoft.com/office/drawing/2014/main" id="{70B5485E-3009-4371-97D4-DB765D9B698F}"/>
              </a:ext>
            </a:extLst>
          </p:cNvPr>
          <p:cNvGrpSpPr/>
          <p:nvPr/>
        </p:nvGrpSpPr>
        <p:grpSpPr>
          <a:xfrm>
            <a:off x="344322" y="2409053"/>
            <a:ext cx="3467401" cy="4020656"/>
            <a:chOff x="351225" y="2456863"/>
            <a:chExt cx="3536930" cy="5261060"/>
          </a:xfrm>
        </p:grpSpPr>
        <p:sp>
          <p:nvSpPr>
            <p:cNvPr id="13" name="Rectangle 12">
              <a:extLst>
                <a:ext uri="{FF2B5EF4-FFF2-40B4-BE49-F238E27FC236}">
                  <a16:creationId xmlns:a16="http://schemas.microsoft.com/office/drawing/2014/main" id="{0DA7A8EB-C81C-4658-9ACB-D95A2E5BAA38}"/>
                </a:ext>
              </a:extLst>
            </p:cNvPr>
            <p:cNvSpPr/>
            <p:nvPr/>
          </p:nvSpPr>
          <p:spPr bwMode="auto">
            <a:xfrm>
              <a:off x="35122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Remote Access to on-premises apps</a:t>
              </a:r>
            </a:p>
          </p:txBody>
        </p:sp>
        <p:sp>
          <p:nvSpPr>
            <p:cNvPr id="14" name="Rectangle 13">
              <a:extLst>
                <a:ext uri="{FF2B5EF4-FFF2-40B4-BE49-F238E27FC236}">
                  <a16:creationId xmlns:a16="http://schemas.microsoft.com/office/drawing/2014/main" id="{86562253-BAE2-4349-A5FA-21818A867570}"/>
                </a:ext>
              </a:extLst>
            </p:cNvPr>
            <p:cNvSpPr/>
            <p:nvPr/>
          </p:nvSpPr>
          <p:spPr bwMode="auto">
            <a:xfrm>
              <a:off x="35122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Azure AD Connect</a:t>
              </a:r>
            </a:p>
          </p:txBody>
        </p:sp>
        <p:sp>
          <p:nvSpPr>
            <p:cNvPr id="15" name="Rectangle 14">
              <a:extLst>
                <a:ext uri="{FF2B5EF4-FFF2-40B4-BE49-F238E27FC236}">
                  <a16:creationId xmlns:a16="http://schemas.microsoft.com/office/drawing/2014/main" id="{D714D7F8-38FB-4B9E-BC90-7C8B31DD8581}"/>
                </a:ext>
              </a:extLst>
            </p:cNvPr>
            <p:cNvSpPr/>
            <p:nvPr/>
          </p:nvSpPr>
          <p:spPr bwMode="auto">
            <a:xfrm>
              <a:off x="35122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SSO to SaaS</a:t>
              </a:r>
            </a:p>
          </p:txBody>
        </p:sp>
        <p:sp>
          <p:nvSpPr>
            <p:cNvPr id="16" name="Rectangle 15">
              <a:extLst>
                <a:ext uri="{FF2B5EF4-FFF2-40B4-BE49-F238E27FC236}">
                  <a16:creationId xmlns:a16="http://schemas.microsoft.com/office/drawing/2014/main" id="{4FA1DF3D-B8E7-466C-921D-3016ACD2FDFF}"/>
                </a:ext>
              </a:extLst>
            </p:cNvPr>
            <p:cNvSpPr/>
            <p:nvPr/>
          </p:nvSpPr>
          <p:spPr bwMode="auto">
            <a:xfrm>
              <a:off x="215079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Access Panel/MyApps</a:t>
              </a:r>
            </a:p>
          </p:txBody>
        </p:sp>
        <p:sp>
          <p:nvSpPr>
            <p:cNvPr id="17" name="Rectangle 16">
              <a:extLst>
                <a:ext uri="{FF2B5EF4-FFF2-40B4-BE49-F238E27FC236}">
                  <a16:creationId xmlns:a16="http://schemas.microsoft.com/office/drawing/2014/main" id="{743BFF60-5929-40EE-B29D-8D90B3E224E1}"/>
                </a:ext>
              </a:extLst>
            </p:cNvPr>
            <p:cNvSpPr/>
            <p:nvPr/>
          </p:nvSpPr>
          <p:spPr bwMode="auto">
            <a:xfrm>
              <a:off x="215079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Self-Service capabilities</a:t>
              </a:r>
            </a:p>
          </p:txBody>
        </p:sp>
        <p:sp>
          <p:nvSpPr>
            <p:cNvPr id="18" name="Rectangle 17">
              <a:extLst>
                <a:ext uri="{FF2B5EF4-FFF2-40B4-BE49-F238E27FC236}">
                  <a16:creationId xmlns:a16="http://schemas.microsoft.com/office/drawing/2014/main" id="{C9A66DE6-7EBE-490A-B4C1-A5304756BEAC}"/>
                </a:ext>
              </a:extLst>
            </p:cNvPr>
            <p:cNvSpPr/>
            <p:nvPr/>
          </p:nvSpPr>
          <p:spPr bwMode="auto">
            <a:xfrm>
              <a:off x="215079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B2B collaboration</a:t>
              </a:r>
            </a:p>
          </p:txBody>
        </p:sp>
        <p:sp>
          <p:nvSpPr>
            <p:cNvPr id="19" name="Rectangle 18">
              <a:extLst>
                <a:ext uri="{FF2B5EF4-FFF2-40B4-BE49-F238E27FC236}">
                  <a16:creationId xmlns:a16="http://schemas.microsoft.com/office/drawing/2014/main" id="{40C4E2E1-71A2-46FC-8CB6-EF9BA52DB835}"/>
                </a:ext>
              </a:extLst>
            </p:cNvPr>
            <p:cNvSpPr/>
            <p:nvPr/>
          </p:nvSpPr>
          <p:spPr bwMode="auto">
            <a:xfrm>
              <a:off x="35122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Dynamic Groups</a:t>
              </a:r>
            </a:p>
          </p:txBody>
        </p:sp>
        <p:sp>
          <p:nvSpPr>
            <p:cNvPr id="20" name="Rectangle 19">
              <a:extLst>
                <a:ext uri="{FF2B5EF4-FFF2-40B4-BE49-F238E27FC236}">
                  <a16:creationId xmlns:a16="http://schemas.microsoft.com/office/drawing/2014/main" id="{D1CDE0CD-7D33-483A-85AC-9DB8611EFADE}"/>
                </a:ext>
              </a:extLst>
            </p:cNvPr>
            <p:cNvSpPr/>
            <p:nvPr/>
          </p:nvSpPr>
          <p:spPr bwMode="auto">
            <a:xfrm>
              <a:off x="35122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Office 365 App Launcher</a:t>
              </a:r>
            </a:p>
          </p:txBody>
        </p:sp>
        <p:sp>
          <p:nvSpPr>
            <p:cNvPr id="21" name="Rectangle 20">
              <a:extLst>
                <a:ext uri="{FF2B5EF4-FFF2-40B4-BE49-F238E27FC236}">
                  <a16:creationId xmlns:a16="http://schemas.microsoft.com/office/drawing/2014/main" id="{0FA4DF81-FC96-4ED7-80E1-1E0B381BDFDA}"/>
                </a:ext>
              </a:extLst>
            </p:cNvPr>
            <p:cNvSpPr/>
            <p:nvPr/>
          </p:nvSpPr>
          <p:spPr bwMode="auto">
            <a:xfrm>
              <a:off x="215079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Conditional Access</a:t>
              </a:r>
            </a:p>
          </p:txBody>
        </p:sp>
        <p:sp>
          <p:nvSpPr>
            <p:cNvPr id="22" name="Rectangle 21">
              <a:extLst>
                <a:ext uri="{FF2B5EF4-FFF2-40B4-BE49-F238E27FC236}">
                  <a16:creationId xmlns:a16="http://schemas.microsoft.com/office/drawing/2014/main" id="{A6E7535E-D5F0-4BAA-94B2-FEA6D8BF64B5}"/>
                </a:ext>
              </a:extLst>
            </p:cNvPr>
            <p:cNvSpPr/>
            <p:nvPr/>
          </p:nvSpPr>
          <p:spPr bwMode="auto">
            <a:xfrm>
              <a:off x="215079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Multi-Factor Authentication</a:t>
              </a:r>
            </a:p>
          </p:txBody>
        </p:sp>
      </p:grpSp>
      <p:pic>
        <p:nvPicPr>
          <p:cNvPr id="23" name="Picture 22">
            <a:extLst>
              <a:ext uri="{FF2B5EF4-FFF2-40B4-BE49-F238E27FC236}">
                <a16:creationId xmlns:a16="http://schemas.microsoft.com/office/drawing/2014/main" id="{A6630835-2B21-41B7-B568-E8F2AA87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4839" y="4196407"/>
            <a:ext cx="448212" cy="448212"/>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413484E1-3638-4EE2-89C1-201D5BAB7E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4839" y="2561001"/>
            <a:ext cx="448212" cy="448212"/>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285880DE-A0D5-4A18-AF11-7CF330834E1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9298" y="3468210"/>
            <a:ext cx="459295" cy="315484"/>
          </a:xfrm>
          <a:prstGeom prst="rect">
            <a:avLst/>
          </a:prstGeom>
        </p:spPr>
      </p:pic>
      <p:pic>
        <p:nvPicPr>
          <p:cNvPr id="26" name="Picture 25">
            <a:extLst>
              <a:ext uri="{FF2B5EF4-FFF2-40B4-BE49-F238E27FC236}">
                <a16:creationId xmlns:a16="http://schemas.microsoft.com/office/drawing/2014/main" id="{9B27162F-6B7D-4372-81D9-AF3AF20992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33747" y="4208351"/>
            <a:ext cx="448212" cy="448212"/>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6EDD9908-9B65-468B-B2BD-73792918956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33747" y="3370889"/>
            <a:ext cx="448212" cy="448212"/>
          </a:xfrm>
          <a:prstGeom prst="rect">
            <a:avLst/>
          </a:prstGeom>
        </p:spPr>
      </p:pic>
      <p:grpSp>
        <p:nvGrpSpPr>
          <p:cNvPr id="28" name="Group 27">
            <a:extLst>
              <a:ext uri="{FF2B5EF4-FFF2-40B4-BE49-F238E27FC236}">
                <a16:creationId xmlns:a16="http://schemas.microsoft.com/office/drawing/2014/main" id="{22E0F00A-301F-46D0-A37A-F1D1E6289054}"/>
              </a:ext>
            </a:extLst>
          </p:cNvPr>
          <p:cNvGrpSpPr>
            <a:grpSpLocks noChangeAspect="1"/>
          </p:cNvGrpSpPr>
          <p:nvPr/>
        </p:nvGrpSpPr>
        <p:grpSpPr>
          <a:xfrm>
            <a:off x="2233746" y="2650641"/>
            <a:ext cx="506185" cy="268928"/>
            <a:chOff x="10110324" y="2541110"/>
            <a:chExt cx="992622" cy="527364"/>
          </a:xfrm>
          <a:solidFill>
            <a:srgbClr val="0078D7"/>
          </a:solidFill>
        </p:grpSpPr>
        <p:grpSp>
          <p:nvGrpSpPr>
            <p:cNvPr id="29" name="Group 28">
              <a:extLst>
                <a:ext uri="{FF2B5EF4-FFF2-40B4-BE49-F238E27FC236}">
                  <a16:creationId xmlns:a16="http://schemas.microsoft.com/office/drawing/2014/main" id="{257C6B8F-6091-4441-B469-382C7503437F}"/>
                </a:ext>
              </a:extLst>
            </p:cNvPr>
            <p:cNvGrpSpPr/>
            <p:nvPr/>
          </p:nvGrpSpPr>
          <p:grpSpPr>
            <a:xfrm>
              <a:off x="10110324" y="2541110"/>
              <a:ext cx="697760" cy="527364"/>
              <a:chOff x="10110340" y="2541110"/>
              <a:chExt cx="697761" cy="527364"/>
            </a:xfrm>
            <a:grpFill/>
          </p:grpSpPr>
          <p:sp>
            <p:nvSpPr>
              <p:cNvPr id="31" name="Freeform 143">
                <a:extLst>
                  <a:ext uri="{FF2B5EF4-FFF2-40B4-BE49-F238E27FC236}">
                    <a16:creationId xmlns:a16="http://schemas.microsoft.com/office/drawing/2014/main" id="{4D69CA75-38F0-4C8A-980C-656379BEFCD0}"/>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nvGrpSpPr>
              <p:cNvPr id="32" name="Group 31">
                <a:extLst>
                  <a:ext uri="{FF2B5EF4-FFF2-40B4-BE49-F238E27FC236}">
                    <a16:creationId xmlns:a16="http://schemas.microsoft.com/office/drawing/2014/main" id="{D63B8862-430D-43CF-81D3-80A57C141A75}"/>
                  </a:ext>
                </a:extLst>
              </p:cNvPr>
              <p:cNvGrpSpPr/>
              <p:nvPr/>
            </p:nvGrpSpPr>
            <p:grpSpPr>
              <a:xfrm>
                <a:off x="10396736" y="2613879"/>
                <a:ext cx="411365" cy="381827"/>
                <a:chOff x="9675960" y="2523905"/>
                <a:chExt cx="411365" cy="381827"/>
              </a:xfrm>
              <a:grpFill/>
            </p:grpSpPr>
            <p:sp>
              <p:nvSpPr>
                <p:cNvPr id="33" name="Freeform 44">
                  <a:extLst>
                    <a:ext uri="{FF2B5EF4-FFF2-40B4-BE49-F238E27FC236}">
                      <a16:creationId xmlns:a16="http://schemas.microsoft.com/office/drawing/2014/main" id="{431CD78D-C023-4E23-B86E-A847B641107C}"/>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4" name="Freeform 44">
                  <a:extLst>
                    <a:ext uri="{FF2B5EF4-FFF2-40B4-BE49-F238E27FC236}">
                      <a16:creationId xmlns:a16="http://schemas.microsoft.com/office/drawing/2014/main" id="{9CD78CE2-90ED-4592-81B9-28EA2DDC6FC1}"/>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sp>
          <p:nvSpPr>
            <p:cNvPr id="30" name="Freeform 143">
              <a:extLst>
                <a:ext uri="{FF2B5EF4-FFF2-40B4-BE49-F238E27FC236}">
                  <a16:creationId xmlns:a16="http://schemas.microsoft.com/office/drawing/2014/main" id="{BB424706-B711-405F-9E5E-9387A632E66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sp>
        <p:nvSpPr>
          <p:cNvPr id="35" name="Freeform 24">
            <a:extLst>
              <a:ext uri="{FF2B5EF4-FFF2-40B4-BE49-F238E27FC236}">
                <a16:creationId xmlns:a16="http://schemas.microsoft.com/office/drawing/2014/main" id="{2CD7B4ED-6C09-4BA2-A6E0-8A45FCCA525A}"/>
              </a:ext>
            </a:extLst>
          </p:cNvPr>
          <p:cNvSpPr>
            <a:spLocks noChangeAspect="1" noEditPoints="1"/>
          </p:cNvSpPr>
          <p:nvPr/>
        </p:nvSpPr>
        <p:spPr bwMode="auto">
          <a:xfrm>
            <a:off x="476917" y="5041814"/>
            <a:ext cx="448212" cy="36510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6" name="Freeform: Shape 35">
            <a:extLst>
              <a:ext uri="{FF2B5EF4-FFF2-40B4-BE49-F238E27FC236}">
                <a16:creationId xmlns:a16="http://schemas.microsoft.com/office/drawing/2014/main" id="{C5A31279-E884-4E72-BFBC-6579609AE88A}"/>
              </a:ext>
            </a:extLst>
          </p:cNvPr>
          <p:cNvSpPr>
            <a:spLocks noChangeAspect="1"/>
          </p:cNvSpPr>
          <p:nvPr/>
        </p:nvSpPr>
        <p:spPr bwMode="auto">
          <a:xfrm>
            <a:off x="541646" y="5866078"/>
            <a:ext cx="358569" cy="358569"/>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37" name="Picture 36">
            <a:extLst>
              <a:ext uri="{FF2B5EF4-FFF2-40B4-BE49-F238E27FC236}">
                <a16:creationId xmlns:a16="http://schemas.microsoft.com/office/drawing/2014/main" id="{A4C529C9-4F5C-4DFB-B94A-3D92F7628C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55493" y="5041814"/>
            <a:ext cx="448212" cy="448212"/>
          </a:xfrm>
          <a:prstGeom prst="rect">
            <a:avLst/>
          </a:prstGeom>
        </p:spPr>
      </p:pic>
      <p:pic>
        <p:nvPicPr>
          <p:cNvPr id="38" name="Picture 37">
            <a:extLst>
              <a:ext uri="{FF2B5EF4-FFF2-40B4-BE49-F238E27FC236}">
                <a16:creationId xmlns:a16="http://schemas.microsoft.com/office/drawing/2014/main" id="{860AFF41-A847-4C08-98E1-A2ADBB2D09A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55493" y="5821257"/>
            <a:ext cx="448212" cy="448212"/>
          </a:xfrm>
          <a:prstGeom prst="rect">
            <a:avLst/>
          </a:prstGeom>
        </p:spPr>
      </p:pic>
      <p:sp>
        <p:nvSpPr>
          <p:cNvPr id="39" name="TextBox 38">
            <a:extLst>
              <a:ext uri="{FF2B5EF4-FFF2-40B4-BE49-F238E27FC236}">
                <a16:creationId xmlns:a16="http://schemas.microsoft.com/office/drawing/2014/main" id="{3C3A7A43-A743-41E3-B1F2-A37941A8EB5C}"/>
              </a:ext>
            </a:extLst>
          </p:cNvPr>
          <p:cNvSpPr txBox="1"/>
          <p:nvPr/>
        </p:nvSpPr>
        <p:spPr>
          <a:xfrm flipH="1">
            <a:off x="8445660" y="1557059"/>
            <a:ext cx="1830869" cy="570156"/>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Assign B2B users access to any app or service your organization owns</a:t>
            </a:r>
          </a:p>
        </p:txBody>
      </p:sp>
      <p:sp>
        <p:nvSpPr>
          <p:cNvPr id="40" name="TextBox 39">
            <a:extLst>
              <a:ext uri="{FF2B5EF4-FFF2-40B4-BE49-F238E27FC236}">
                <a16:creationId xmlns:a16="http://schemas.microsoft.com/office/drawing/2014/main" id="{447055B2-D2A7-423B-98ED-51379F08938A}"/>
              </a:ext>
            </a:extLst>
          </p:cNvPr>
          <p:cNvSpPr txBox="1"/>
          <p:nvPr/>
        </p:nvSpPr>
        <p:spPr>
          <a:xfrm flipH="1">
            <a:off x="4670969" y="3274684"/>
            <a:ext cx="1456331" cy="760208"/>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with accounts in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 Azure AD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41" name="Freeform: Shape 40">
            <a:extLst>
              <a:ext uri="{FF2B5EF4-FFF2-40B4-BE49-F238E27FC236}">
                <a16:creationId xmlns:a16="http://schemas.microsoft.com/office/drawing/2014/main" id="{88FA8276-8ACC-40E6-8CB7-5909BDD0D7E8}"/>
              </a:ext>
            </a:extLst>
          </p:cNvPr>
          <p:cNvSpPr/>
          <p:nvPr/>
        </p:nvSpPr>
        <p:spPr>
          <a:xfrm flipH="1">
            <a:off x="7854735" y="2690591"/>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12" cstate="email">
              <a:extLst>
                <a:ext uri="{28A0092B-C50C-407E-A947-70E740481C1C}">
                  <a14:useLocalDpi xmlns:a14="http://schemas.microsoft.com/office/drawing/2010/main"/>
                </a:ext>
              </a:extLst>
            </a:blip>
            <a:srcRect/>
            <a:stretch>
              <a:fillRect/>
            </a:stretch>
          </a:blipFill>
          <a:ln w="12700" cap="flat" cmpd="sng" algn="ctr">
            <a:solidFill>
              <a:srgbClr val="0078D7"/>
            </a:solidFill>
            <a:prstDash val="solid"/>
          </a:ln>
          <a:effectLst/>
        </p:spPr>
        <p:txBody>
          <a:bodyPr wrap="square" rtlCol="0" anchor="ctr">
            <a:noAutofit/>
          </a:bodyPr>
          <a:lstStyle/>
          <a:p>
            <a:pPr algn="ctr" defTabSz="896455">
              <a:defRPr/>
            </a:pPr>
            <a:endParaRPr lang="en-US" sz="1251" kern="0">
              <a:gradFill>
                <a:gsLst>
                  <a:gs pos="0">
                    <a:srgbClr val="282828"/>
                  </a:gs>
                  <a:gs pos="100000">
                    <a:srgbClr val="282828"/>
                  </a:gs>
                </a:gsLst>
                <a:lin ang="0" scaled="0"/>
              </a:gradFill>
              <a:latin typeface="Segoe UI Semilight"/>
            </a:endParaRPr>
          </a:p>
        </p:txBody>
      </p:sp>
      <p:sp>
        <p:nvSpPr>
          <p:cNvPr id="42" name="Arc 41">
            <a:extLst>
              <a:ext uri="{FF2B5EF4-FFF2-40B4-BE49-F238E27FC236}">
                <a16:creationId xmlns:a16="http://schemas.microsoft.com/office/drawing/2014/main" id="{686BA272-6389-4886-A5BB-3DAD92891726}"/>
              </a:ext>
            </a:extLst>
          </p:cNvPr>
          <p:cNvSpPr/>
          <p:nvPr/>
        </p:nvSpPr>
        <p:spPr>
          <a:xfrm rot="10019872">
            <a:off x="9125711" y="3221871"/>
            <a:ext cx="2050428" cy="1708268"/>
          </a:xfrm>
          <a:prstGeom prst="arc">
            <a:avLst>
              <a:gd name="adj1" fmla="val 17815864"/>
              <a:gd name="adj2" fmla="val 21127184"/>
            </a:avLst>
          </a:prstGeom>
          <a:noFill/>
          <a:ln w="9525" cap="rnd" cmpd="sng" algn="ctr">
            <a:solidFill>
              <a:srgbClr val="353535"/>
            </a:solidFill>
            <a:prstDash val="solid"/>
            <a:headEnd type="triangl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nvGrpSpPr>
          <p:cNvPr id="43" name="Group 42">
            <a:extLst>
              <a:ext uri="{FF2B5EF4-FFF2-40B4-BE49-F238E27FC236}">
                <a16:creationId xmlns:a16="http://schemas.microsoft.com/office/drawing/2014/main" id="{B2EACC88-4AEC-4726-B932-3FE4E896B227}"/>
              </a:ext>
            </a:extLst>
          </p:cNvPr>
          <p:cNvGrpSpPr/>
          <p:nvPr/>
        </p:nvGrpSpPr>
        <p:grpSpPr>
          <a:xfrm>
            <a:off x="197293" y="1554160"/>
            <a:ext cx="667636" cy="615516"/>
            <a:chOff x="201247" y="1584828"/>
            <a:chExt cx="681023" cy="627859"/>
          </a:xfrm>
        </p:grpSpPr>
        <p:sp>
          <p:nvSpPr>
            <p:cNvPr id="44" name="TextBox 43">
              <a:extLst>
                <a:ext uri="{FF2B5EF4-FFF2-40B4-BE49-F238E27FC236}">
                  <a16:creationId xmlns:a16="http://schemas.microsoft.com/office/drawing/2014/main" id="{FB607F60-6E47-436C-80B1-F864C4CDC240}"/>
                </a:ext>
              </a:extLst>
            </p:cNvPr>
            <p:cNvSpPr txBox="1"/>
            <p:nvPr/>
          </p:nvSpPr>
          <p:spPr>
            <a:xfrm>
              <a:off x="201247" y="1584828"/>
              <a:ext cx="681023" cy="627859"/>
            </a:xfrm>
            <a:prstGeom prst="rect">
              <a:avLst/>
            </a:prstGeom>
            <a:noFill/>
          </p:spPr>
          <p:txBody>
            <a:bodyPr wrap="square" lIns="179285" tIns="143428" rIns="179285" bIns="143428" rtlCol="0" anchor="ctr">
              <a:spAutoFit/>
            </a:bodyPr>
            <a:lstStyle/>
            <a:p>
              <a:pPr algn="ctr" defTabSz="896455">
                <a:lnSpc>
                  <a:spcPct val="90000"/>
                </a:lnSpc>
                <a:spcAft>
                  <a:spcPts val="588"/>
                </a:spcAft>
                <a:defRPr/>
              </a:pPr>
              <a:r>
                <a:rPr lang="en-US" sz="2353" kern="0">
                  <a:gradFill>
                    <a:gsLst>
                      <a:gs pos="0">
                        <a:srgbClr val="282828"/>
                      </a:gs>
                      <a:gs pos="100000">
                        <a:srgbClr val="282828"/>
                      </a:gs>
                    </a:gsLst>
                    <a:lin ang="0" scaled="0"/>
                  </a:gradFill>
                  <a:latin typeface="Segoe UI Semibold" panose="020B0702040204020203" pitchFamily="34" charset="0"/>
                  <a:cs typeface="Segoe UI Semibold" panose="020B0702040204020203" pitchFamily="34" charset="0"/>
                </a:rPr>
                <a:t>3</a:t>
              </a:r>
            </a:p>
          </p:txBody>
        </p:sp>
        <p:sp>
          <p:nvSpPr>
            <p:cNvPr id="45" name="Freeform 160">
              <a:extLst>
                <a:ext uri="{FF2B5EF4-FFF2-40B4-BE49-F238E27FC236}">
                  <a16:creationId xmlns:a16="http://schemas.microsoft.com/office/drawing/2014/main" id="{26234D28-49D6-411E-88B3-22A3FABD1C07}"/>
                </a:ext>
              </a:extLst>
            </p:cNvPr>
            <p:cNvSpPr>
              <a:spLocks noEditPoints="1"/>
            </p:cNvSpPr>
            <p:nvPr/>
          </p:nvSpPr>
          <p:spPr bwMode="auto">
            <a:xfrm>
              <a:off x="355878" y="1711303"/>
              <a:ext cx="371760" cy="374910"/>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96">
                <a:defRPr/>
              </a:pPr>
              <a:endParaRPr lang="en-US" kern="0">
                <a:gradFill>
                  <a:gsLst>
                    <a:gs pos="0">
                      <a:srgbClr val="282828"/>
                    </a:gs>
                    <a:gs pos="100000">
                      <a:srgbClr val="282828"/>
                    </a:gs>
                  </a:gsLst>
                  <a:lin ang="0" scaled="0"/>
                </a:gradFill>
                <a:latin typeface="Segoe UI"/>
              </a:endParaRPr>
            </a:p>
          </p:txBody>
        </p:sp>
      </p:grpSp>
      <p:sp>
        <p:nvSpPr>
          <p:cNvPr id="46" name="Rectangle 45">
            <a:extLst>
              <a:ext uri="{FF2B5EF4-FFF2-40B4-BE49-F238E27FC236}">
                <a16:creationId xmlns:a16="http://schemas.microsoft.com/office/drawing/2014/main" id="{F82176B0-0617-4C4B-816F-C4C01A3BC09E}"/>
              </a:ext>
            </a:extLst>
          </p:cNvPr>
          <p:cNvSpPr/>
          <p:nvPr/>
        </p:nvSpPr>
        <p:spPr bwMode="auto">
          <a:xfrm>
            <a:off x="786677" y="1520278"/>
            <a:ext cx="3585699" cy="717140"/>
          </a:xfrm>
          <a:prstGeom prst="rect">
            <a:avLst/>
          </a:prstGeom>
          <a:noFill/>
          <a:ln w="10795" cap="flat" cmpd="sng" algn="ctr">
            <a:noFill/>
            <a:prstDash val="solid"/>
            <a:headEnd type="none" w="med" len="med"/>
            <a:tailEnd type="none" w="med" len="med"/>
          </a:ln>
          <a:effectLst/>
        </p:spPr>
        <p:txBody>
          <a:bodyPr vert="horz" wrap="square" lIns="89643" tIns="45720" rIns="89643" bIns="45720" numCol="1" rtlCol="0" anchor="t" anchorCtr="0" compatLnSpc="1">
            <a:prstTxWarp prst="textNoShape">
              <a:avLst/>
            </a:prstTxWarp>
          </a:bodyPr>
          <a:lstStyle/>
          <a:p>
            <a:pPr defTabSz="896423">
              <a:defRPr/>
            </a:pP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I need my customers and partners </a:t>
            </a:r>
            <a:b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b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to access the apps they need from everywhere and collaborate seamlessly</a:t>
            </a:r>
          </a:p>
        </p:txBody>
      </p:sp>
      <p:grpSp>
        <p:nvGrpSpPr>
          <p:cNvPr id="47" name="Group 46">
            <a:extLst>
              <a:ext uri="{FF2B5EF4-FFF2-40B4-BE49-F238E27FC236}">
                <a16:creationId xmlns:a16="http://schemas.microsoft.com/office/drawing/2014/main" id="{EF45473E-BC8F-4405-BB8D-B345700C48F5}"/>
              </a:ext>
            </a:extLst>
          </p:cNvPr>
          <p:cNvGrpSpPr/>
          <p:nvPr/>
        </p:nvGrpSpPr>
        <p:grpSpPr>
          <a:xfrm>
            <a:off x="7061020" y="3031210"/>
            <a:ext cx="2300075" cy="1512425"/>
            <a:chOff x="7083532" y="3091495"/>
            <a:chExt cx="2346196" cy="1542752"/>
          </a:xfrm>
        </p:grpSpPr>
        <p:grpSp>
          <p:nvGrpSpPr>
            <p:cNvPr id="48" name="Group 47">
              <a:extLst>
                <a:ext uri="{FF2B5EF4-FFF2-40B4-BE49-F238E27FC236}">
                  <a16:creationId xmlns:a16="http://schemas.microsoft.com/office/drawing/2014/main" id="{25F04E93-11D8-4AA5-8FB2-53C4E36C9CE7}"/>
                </a:ext>
              </a:extLst>
            </p:cNvPr>
            <p:cNvGrpSpPr/>
            <p:nvPr/>
          </p:nvGrpSpPr>
          <p:grpSpPr>
            <a:xfrm flipH="1">
              <a:off x="7083532" y="3091495"/>
              <a:ext cx="2346196" cy="1542752"/>
              <a:chOff x="6975768" y="1192433"/>
              <a:chExt cx="2315888" cy="1522824"/>
            </a:xfrm>
          </p:grpSpPr>
          <p:sp>
            <p:nvSpPr>
              <p:cNvPr id="50" name="Freeform 38">
                <a:extLst>
                  <a:ext uri="{FF2B5EF4-FFF2-40B4-BE49-F238E27FC236}">
                    <a16:creationId xmlns:a16="http://schemas.microsoft.com/office/drawing/2014/main" id="{FC17DE03-3C23-4C1B-BF2F-BF45198AEF27}"/>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1" name="TextBox 50">
                <a:extLst>
                  <a:ext uri="{FF2B5EF4-FFF2-40B4-BE49-F238E27FC236}">
                    <a16:creationId xmlns:a16="http://schemas.microsoft.com/office/drawing/2014/main" id="{F9C2CB9C-C59E-412E-A847-DACA2FF0CD9A}"/>
                  </a:ext>
                </a:extLst>
              </p:cNvPr>
              <p:cNvSpPr txBox="1"/>
              <p:nvPr/>
            </p:nvSpPr>
            <p:spPr>
              <a:xfrm>
                <a:off x="7203393" y="2087821"/>
                <a:ext cx="1942167" cy="382717"/>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Microsoft Azure</a:t>
                </a:r>
              </a:p>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Active Directory</a:t>
                </a:r>
              </a:p>
            </p:txBody>
          </p:sp>
        </p:grpSp>
        <p:sp>
          <p:nvSpPr>
            <p:cNvPr id="49" name="Freeform: Shape 48">
              <a:extLst>
                <a:ext uri="{FF2B5EF4-FFF2-40B4-BE49-F238E27FC236}">
                  <a16:creationId xmlns:a16="http://schemas.microsoft.com/office/drawing/2014/main" id="{8A373222-E6F2-4893-8308-44F4987A5458}"/>
                </a:ext>
              </a:extLst>
            </p:cNvPr>
            <p:cNvSpPr>
              <a:spLocks noChangeAspect="1"/>
            </p:cNvSpPr>
            <p:nvPr/>
          </p:nvSpPr>
          <p:spPr bwMode="auto">
            <a:xfrm flipV="1">
              <a:off x="7789417" y="3260998"/>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39C2F98-6388-4D56-A6AA-A0BE339F7C89}"/>
              </a:ext>
            </a:extLst>
          </p:cNvPr>
          <p:cNvGrpSpPr/>
          <p:nvPr/>
        </p:nvGrpSpPr>
        <p:grpSpPr>
          <a:xfrm>
            <a:off x="4484382" y="1741819"/>
            <a:ext cx="2187545" cy="1438429"/>
            <a:chOff x="4455227" y="1776248"/>
            <a:chExt cx="2231410" cy="1467273"/>
          </a:xfrm>
        </p:grpSpPr>
        <p:sp useBgFill="1">
          <p:nvSpPr>
            <p:cNvPr id="53" name="Freeform 38">
              <a:extLst>
                <a:ext uri="{FF2B5EF4-FFF2-40B4-BE49-F238E27FC236}">
                  <a16:creationId xmlns:a16="http://schemas.microsoft.com/office/drawing/2014/main" id="{E4D048F5-956A-4610-B16E-F2C9DF1D9FB2}"/>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4" name="TextBox 53">
              <a:extLst>
                <a:ext uri="{FF2B5EF4-FFF2-40B4-BE49-F238E27FC236}">
                  <a16:creationId xmlns:a16="http://schemas.microsoft.com/office/drawing/2014/main" id="{4539DFCF-32DC-46C0-87A9-FD1656C8BC10}"/>
                </a:ext>
              </a:extLst>
            </p:cNvPr>
            <p:cNvSpPr txBox="1"/>
            <p:nvPr/>
          </p:nvSpPr>
          <p:spPr>
            <a:xfrm flipH="1">
              <a:off x="5376858" y="2290664"/>
              <a:ext cx="1274550" cy="332262"/>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a:t>
              </a:r>
              <a:b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55" name="Freeform: Shape 54">
              <a:extLst>
                <a:ext uri="{FF2B5EF4-FFF2-40B4-BE49-F238E27FC236}">
                  <a16:creationId xmlns:a16="http://schemas.microsoft.com/office/drawing/2014/main" id="{0808CC65-C5BE-4CA4-9286-410A91ABCC51}"/>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56" name="Picture 55">
              <a:extLst>
                <a:ext uri="{FF2B5EF4-FFF2-40B4-BE49-F238E27FC236}">
                  <a16:creationId xmlns:a16="http://schemas.microsoft.com/office/drawing/2014/main" id="{5C47EBD9-2637-4C2C-9980-65DFEF04593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85695" y="2769197"/>
              <a:ext cx="215010" cy="215010"/>
            </a:xfrm>
            <a:prstGeom prst="rect">
              <a:avLst/>
            </a:prstGeom>
          </p:spPr>
        </p:pic>
        <p:pic>
          <p:nvPicPr>
            <p:cNvPr id="57" name="Picture 56">
              <a:extLst>
                <a:ext uri="{FF2B5EF4-FFF2-40B4-BE49-F238E27FC236}">
                  <a16:creationId xmlns:a16="http://schemas.microsoft.com/office/drawing/2014/main" id="{CE17325F-2284-4315-A00F-B00635EED25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16845" y="2769892"/>
              <a:ext cx="213620" cy="213620"/>
            </a:xfrm>
            <a:prstGeom prst="rect">
              <a:avLst/>
            </a:prstGeom>
          </p:spPr>
        </p:pic>
        <p:pic>
          <p:nvPicPr>
            <p:cNvPr id="58" name="Picture 57">
              <a:extLst>
                <a:ext uri="{FF2B5EF4-FFF2-40B4-BE49-F238E27FC236}">
                  <a16:creationId xmlns:a16="http://schemas.microsoft.com/office/drawing/2014/main" id="{EE7E637E-6E15-4F92-A433-313A70B1047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47901" y="2769358"/>
              <a:ext cx="214684" cy="214684"/>
            </a:xfrm>
            <a:prstGeom prst="rect">
              <a:avLst/>
            </a:prstGeom>
          </p:spPr>
        </p:pic>
        <p:sp>
          <p:nvSpPr>
            <p:cNvPr id="59" name="Freeform: Shape 58">
              <a:extLst>
                <a:ext uri="{FF2B5EF4-FFF2-40B4-BE49-F238E27FC236}">
                  <a16:creationId xmlns:a16="http://schemas.microsoft.com/office/drawing/2014/main" id="{C03FCDDB-D5F6-40F8-9769-EB96155841AE}"/>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0" name="Arc 59">
            <a:extLst>
              <a:ext uri="{FF2B5EF4-FFF2-40B4-BE49-F238E27FC236}">
                <a16:creationId xmlns:a16="http://schemas.microsoft.com/office/drawing/2014/main" id="{EF6909E7-B20E-4641-9E65-EDE1720C980F}"/>
              </a:ext>
            </a:extLst>
          </p:cNvPr>
          <p:cNvSpPr/>
          <p:nvPr/>
        </p:nvSpPr>
        <p:spPr>
          <a:xfrm rot="5400000">
            <a:off x="4936813" y="2591437"/>
            <a:ext cx="1334769" cy="3812767"/>
          </a:xfrm>
          <a:prstGeom prst="arc">
            <a:avLst>
              <a:gd name="adj1" fmla="val 16318506"/>
              <a:gd name="adj2" fmla="val 18525068"/>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1" name="Arc 60">
            <a:extLst>
              <a:ext uri="{FF2B5EF4-FFF2-40B4-BE49-F238E27FC236}">
                <a16:creationId xmlns:a16="http://schemas.microsoft.com/office/drawing/2014/main" id="{9BA462C3-100D-48EC-B067-1863DEF594FD}"/>
              </a:ext>
            </a:extLst>
          </p:cNvPr>
          <p:cNvSpPr/>
          <p:nvPr/>
        </p:nvSpPr>
        <p:spPr>
          <a:xfrm rot="5400000">
            <a:off x="4936813" y="2591437"/>
            <a:ext cx="1334769" cy="3812767"/>
          </a:xfrm>
          <a:prstGeom prst="arc">
            <a:avLst>
              <a:gd name="adj1" fmla="val 16318506"/>
              <a:gd name="adj2" fmla="val 2960263"/>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2" name="TextBox 61">
            <a:extLst>
              <a:ext uri="{FF2B5EF4-FFF2-40B4-BE49-F238E27FC236}">
                <a16:creationId xmlns:a16="http://schemas.microsoft.com/office/drawing/2014/main" id="{2CE747D3-7EC9-44B1-A9C5-E6353FE0A43F}"/>
              </a:ext>
            </a:extLst>
          </p:cNvPr>
          <p:cNvSpPr txBox="1"/>
          <p:nvPr/>
        </p:nvSpPr>
        <p:spPr>
          <a:xfrm flipH="1">
            <a:off x="4506055" y="5760092"/>
            <a:ext cx="2648951" cy="38010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with MSA, Google, or other Identity Provider accounts</a:t>
            </a:r>
          </a:p>
        </p:txBody>
      </p:sp>
      <p:grpSp>
        <p:nvGrpSpPr>
          <p:cNvPr id="63" name="Group 62">
            <a:extLst>
              <a:ext uri="{FF2B5EF4-FFF2-40B4-BE49-F238E27FC236}">
                <a16:creationId xmlns:a16="http://schemas.microsoft.com/office/drawing/2014/main" id="{33AEDEC6-24D1-4DCE-9920-0CE3D90633F8}"/>
              </a:ext>
            </a:extLst>
          </p:cNvPr>
          <p:cNvGrpSpPr/>
          <p:nvPr/>
        </p:nvGrpSpPr>
        <p:grpSpPr>
          <a:xfrm>
            <a:off x="4344051" y="4804406"/>
            <a:ext cx="933269" cy="878125"/>
            <a:chOff x="625507" y="4263465"/>
            <a:chExt cx="1365381" cy="1284706"/>
          </a:xfrm>
        </p:grpSpPr>
        <p:grpSp>
          <p:nvGrpSpPr>
            <p:cNvPr id="64" name="Group 63">
              <a:extLst>
                <a:ext uri="{FF2B5EF4-FFF2-40B4-BE49-F238E27FC236}">
                  <a16:creationId xmlns:a16="http://schemas.microsoft.com/office/drawing/2014/main" id="{C476FE31-7ED7-4C0D-B89D-A766837C401E}"/>
                </a:ext>
              </a:extLst>
            </p:cNvPr>
            <p:cNvGrpSpPr/>
            <p:nvPr/>
          </p:nvGrpSpPr>
          <p:grpSpPr>
            <a:xfrm flipH="1">
              <a:off x="1103792" y="4263465"/>
              <a:ext cx="408814" cy="648079"/>
              <a:chOff x="9780057" y="2720193"/>
              <a:chExt cx="408814" cy="648079"/>
            </a:xfrm>
          </p:grpSpPr>
          <p:grpSp>
            <p:nvGrpSpPr>
              <p:cNvPr id="66" name="Group 65">
                <a:extLst>
                  <a:ext uri="{FF2B5EF4-FFF2-40B4-BE49-F238E27FC236}">
                    <a16:creationId xmlns:a16="http://schemas.microsoft.com/office/drawing/2014/main" id="{8D5B5180-B112-4076-826F-0F4E871264A7}"/>
                  </a:ext>
                </a:extLst>
              </p:cNvPr>
              <p:cNvGrpSpPr/>
              <p:nvPr/>
            </p:nvGrpSpPr>
            <p:grpSpPr>
              <a:xfrm>
                <a:off x="9801584" y="3002512"/>
                <a:ext cx="365760" cy="365760"/>
                <a:chOff x="-6245345" y="6694786"/>
                <a:chExt cx="365760" cy="365760"/>
              </a:xfrm>
            </p:grpSpPr>
            <p:sp>
              <p:nvSpPr>
                <p:cNvPr id="68" name="Oval 67">
                  <a:extLst>
                    <a:ext uri="{FF2B5EF4-FFF2-40B4-BE49-F238E27FC236}">
                      <a16:creationId xmlns:a16="http://schemas.microsoft.com/office/drawing/2014/main" id="{81239A4A-BF64-42E2-85A2-E109ED48F7C8}"/>
                    </a:ext>
                  </a:extLst>
                </p:cNvPr>
                <p:cNvSpPr/>
                <p:nvPr/>
              </p:nvSpPr>
              <p:spPr bwMode="auto">
                <a:xfrm>
                  <a:off x="-6245345" y="6694786"/>
                  <a:ext cx="365760" cy="365760"/>
                </a:xfrm>
                <a:prstGeom prst="ellipse">
                  <a:avLst/>
                </a:prstGeom>
                <a:solidFill>
                  <a:srgbClr val="FFFFFF"/>
                </a:solidFill>
                <a:ln w="19050" cap="flat" cmpd="sng" algn="ctr">
                  <a:solidFill>
                    <a:srgbClr val="FF8C00">
                      <a:lumMod val="75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69" name="Freeform: Shape 68">
                  <a:extLst>
                    <a:ext uri="{FF2B5EF4-FFF2-40B4-BE49-F238E27FC236}">
                      <a16:creationId xmlns:a16="http://schemas.microsoft.com/office/drawing/2014/main" id="{15E0748A-1F44-4429-9D15-A1B8AB446BC8}"/>
                    </a:ext>
                  </a:extLst>
                </p:cNvPr>
                <p:cNvSpPr>
                  <a:spLocks noChangeAspect="1"/>
                </p:cNvSpPr>
                <p:nvPr/>
              </p:nvSpPr>
              <p:spPr bwMode="auto">
                <a:xfrm flipH="1">
                  <a:off x="-6207780" y="6719692"/>
                  <a:ext cx="282059" cy="24315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FF8C00">
                    <a:lumMod val="75000"/>
                  </a:srgbClr>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7" name="Freeform: Shape 66">
                <a:extLst>
                  <a:ext uri="{FF2B5EF4-FFF2-40B4-BE49-F238E27FC236}">
                    <a16:creationId xmlns:a16="http://schemas.microsoft.com/office/drawing/2014/main" id="{E3C90AE5-931A-4E44-B1FD-FFF5FB2AE821}"/>
                  </a:ext>
                </a:extLst>
              </p:cNvPr>
              <p:cNvSpPr>
                <a:spLocks noChangeAspect="1"/>
              </p:cNvSpPr>
              <p:nvPr/>
            </p:nvSpPr>
            <p:spPr bwMode="auto">
              <a:xfrm>
                <a:off x="9780057" y="2720193"/>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FF8C00">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grpSp>
        <p:sp>
          <p:nvSpPr>
            <p:cNvPr id="65" name="Rectangle 64">
              <a:extLst>
                <a:ext uri="{FF2B5EF4-FFF2-40B4-BE49-F238E27FC236}">
                  <a16:creationId xmlns:a16="http://schemas.microsoft.com/office/drawing/2014/main" id="{3C2D6ADA-CE9F-456A-8CCD-DE3B7639B703}"/>
                </a:ext>
              </a:extLst>
            </p:cNvPr>
            <p:cNvSpPr/>
            <p:nvPr/>
          </p:nvSpPr>
          <p:spPr>
            <a:xfrm flipH="1">
              <a:off x="625507" y="4971812"/>
              <a:ext cx="1365381"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Other Identity</a:t>
              </a:r>
            </a:p>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Providers*</a:t>
              </a:r>
              <a:endParaRPr lang="en-US" sz="980" kern="0">
                <a:gradFill>
                  <a:gsLst>
                    <a:gs pos="0">
                      <a:srgbClr val="282828"/>
                    </a:gs>
                    <a:gs pos="100000">
                      <a:srgbClr val="282828"/>
                    </a:gs>
                  </a:gsLst>
                  <a:lin ang="0" scaled="0"/>
                </a:gradFill>
                <a:latin typeface="Segoe UI Semilight"/>
              </a:endParaRPr>
            </a:p>
          </p:txBody>
        </p:sp>
      </p:grpSp>
      <p:grpSp>
        <p:nvGrpSpPr>
          <p:cNvPr id="70" name="Group 69">
            <a:extLst>
              <a:ext uri="{FF2B5EF4-FFF2-40B4-BE49-F238E27FC236}">
                <a16:creationId xmlns:a16="http://schemas.microsoft.com/office/drawing/2014/main" id="{1DB7E67E-2344-4D07-949B-30A3078EF125}"/>
              </a:ext>
            </a:extLst>
          </p:cNvPr>
          <p:cNvGrpSpPr/>
          <p:nvPr/>
        </p:nvGrpSpPr>
        <p:grpSpPr>
          <a:xfrm>
            <a:off x="5203057" y="4833219"/>
            <a:ext cx="780983" cy="727315"/>
            <a:chOff x="2802865" y="4263465"/>
            <a:chExt cx="1142586" cy="1064070"/>
          </a:xfrm>
        </p:grpSpPr>
        <p:sp>
          <p:nvSpPr>
            <p:cNvPr id="71" name="Oval 70">
              <a:extLst>
                <a:ext uri="{FF2B5EF4-FFF2-40B4-BE49-F238E27FC236}">
                  <a16:creationId xmlns:a16="http://schemas.microsoft.com/office/drawing/2014/main" id="{005B50D3-4F2C-4596-905A-9BE634966088}"/>
                </a:ext>
              </a:extLst>
            </p:cNvPr>
            <p:cNvSpPr/>
            <p:nvPr/>
          </p:nvSpPr>
          <p:spPr bwMode="auto">
            <a:xfrm flipH="1">
              <a:off x="3187713" y="4538077"/>
              <a:ext cx="365760" cy="365760"/>
            </a:xfrm>
            <a:prstGeom prst="ellipse">
              <a:avLst/>
            </a:prstGeom>
            <a:solidFill>
              <a:srgbClr val="FFFFFF"/>
            </a:solidFill>
            <a:ln w="19050" cap="flat" cmpd="sng" algn="ctr">
              <a:solidFill>
                <a:srgbClr val="D83B0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2" name="Picture 2" descr="Image result for google icon">
              <a:extLst>
                <a:ext uri="{FF2B5EF4-FFF2-40B4-BE49-F238E27FC236}">
                  <a16:creationId xmlns:a16="http://schemas.microsoft.com/office/drawing/2014/main" id="{8F724E5E-3F1C-4C4A-BDC3-885EDD69B83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234418" y="4583777"/>
              <a:ext cx="274320" cy="27975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B1A553D0-9CB3-4AC0-B62F-CED10300C223}"/>
                </a:ext>
              </a:extLst>
            </p:cNvPr>
            <p:cNvSpPr>
              <a:spLocks noChangeAspect="1"/>
            </p:cNvSpPr>
            <p:nvPr/>
          </p:nvSpPr>
          <p:spPr bwMode="auto">
            <a:xfrm flipH="1">
              <a:off x="3169751"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C00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4" name="Rectangle 73">
              <a:extLst>
                <a:ext uri="{FF2B5EF4-FFF2-40B4-BE49-F238E27FC236}">
                  <a16:creationId xmlns:a16="http://schemas.microsoft.com/office/drawing/2014/main" id="{02FCB6E0-1DC5-41AF-9D43-D8BC1BC809B0}"/>
                </a:ext>
              </a:extLst>
            </p:cNvPr>
            <p:cNvSpPr/>
            <p:nvPr/>
          </p:nvSpPr>
          <p:spPr>
            <a:xfrm flipH="1">
              <a:off x="2802865" y="4971814"/>
              <a:ext cx="1142586" cy="355721"/>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Google ID*</a:t>
              </a:r>
              <a:endParaRPr lang="en-US" sz="980" kern="0">
                <a:gradFill>
                  <a:gsLst>
                    <a:gs pos="0">
                      <a:srgbClr val="282828"/>
                    </a:gs>
                    <a:gs pos="100000">
                      <a:srgbClr val="282828"/>
                    </a:gs>
                  </a:gsLst>
                  <a:lin ang="0" scaled="0"/>
                </a:gradFill>
                <a:latin typeface="Segoe UI Semilight"/>
              </a:endParaRPr>
            </a:p>
          </p:txBody>
        </p:sp>
      </p:grpSp>
      <p:grpSp>
        <p:nvGrpSpPr>
          <p:cNvPr id="75" name="Group 74">
            <a:extLst>
              <a:ext uri="{FF2B5EF4-FFF2-40B4-BE49-F238E27FC236}">
                <a16:creationId xmlns:a16="http://schemas.microsoft.com/office/drawing/2014/main" id="{38241066-BD87-4E8C-84EF-F6E3B5351A0C}"/>
              </a:ext>
            </a:extLst>
          </p:cNvPr>
          <p:cNvGrpSpPr/>
          <p:nvPr/>
        </p:nvGrpSpPr>
        <p:grpSpPr>
          <a:xfrm>
            <a:off x="6018701" y="4804406"/>
            <a:ext cx="694421" cy="878125"/>
            <a:chOff x="1883302" y="4263465"/>
            <a:chExt cx="1015944" cy="1284706"/>
          </a:xfrm>
        </p:grpSpPr>
        <p:sp>
          <p:nvSpPr>
            <p:cNvPr id="76" name="Oval 75">
              <a:extLst>
                <a:ext uri="{FF2B5EF4-FFF2-40B4-BE49-F238E27FC236}">
                  <a16:creationId xmlns:a16="http://schemas.microsoft.com/office/drawing/2014/main" id="{E3F4A845-1C40-4B09-A134-EF9A93300C95}"/>
                </a:ext>
              </a:extLst>
            </p:cNvPr>
            <p:cNvSpPr/>
            <p:nvPr/>
          </p:nvSpPr>
          <p:spPr bwMode="auto">
            <a:xfrm flipH="1">
              <a:off x="2208392" y="4538077"/>
              <a:ext cx="365760" cy="36576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7" name="Picture 76">
              <a:extLst>
                <a:ext uri="{FF2B5EF4-FFF2-40B4-BE49-F238E27FC236}">
                  <a16:creationId xmlns:a16="http://schemas.microsoft.com/office/drawing/2014/main" id="{9A5DA9EC-AB39-4DA2-A16B-5F3332E92F8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295791" y="4629712"/>
              <a:ext cx="196124" cy="196122"/>
            </a:xfrm>
            <a:prstGeom prst="rect">
              <a:avLst/>
            </a:prstGeom>
          </p:spPr>
        </p:pic>
        <p:sp>
          <p:nvSpPr>
            <p:cNvPr id="78" name="Freeform: Shape 77">
              <a:extLst>
                <a:ext uri="{FF2B5EF4-FFF2-40B4-BE49-F238E27FC236}">
                  <a16:creationId xmlns:a16="http://schemas.microsoft.com/office/drawing/2014/main" id="{E3EBCE1B-2828-4DB6-9DF5-9E52B2AC62F7}"/>
                </a:ext>
              </a:extLst>
            </p:cNvPr>
            <p:cNvSpPr>
              <a:spLocks noChangeAspect="1"/>
            </p:cNvSpPr>
            <p:nvPr/>
          </p:nvSpPr>
          <p:spPr bwMode="auto">
            <a:xfrm flipH="1">
              <a:off x="2186865"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9" name="Rectangle 78">
              <a:extLst>
                <a:ext uri="{FF2B5EF4-FFF2-40B4-BE49-F238E27FC236}">
                  <a16:creationId xmlns:a16="http://schemas.microsoft.com/office/drawing/2014/main" id="{894E1070-EB2B-4B2D-ADF5-37B314000D03}"/>
                </a:ext>
              </a:extLst>
            </p:cNvPr>
            <p:cNvSpPr/>
            <p:nvPr/>
          </p:nvSpPr>
          <p:spPr>
            <a:xfrm flipH="1">
              <a:off x="1883302" y="4971812"/>
              <a:ext cx="1015944"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Microsoft</a:t>
              </a:r>
              <a:b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b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Account</a:t>
              </a:r>
              <a:endParaRPr lang="en-US" sz="980" kern="0">
                <a:gradFill>
                  <a:gsLst>
                    <a:gs pos="0">
                      <a:srgbClr val="282828"/>
                    </a:gs>
                    <a:gs pos="100000">
                      <a:srgbClr val="282828"/>
                    </a:gs>
                  </a:gsLst>
                  <a:lin ang="0" scaled="0"/>
                </a:gradFill>
                <a:latin typeface="Segoe UI Semilight"/>
              </a:endParaRPr>
            </a:p>
          </p:txBody>
        </p:sp>
      </p:grpSp>
      <p:grpSp>
        <p:nvGrpSpPr>
          <p:cNvPr id="80" name="Group 79">
            <a:extLst>
              <a:ext uri="{FF2B5EF4-FFF2-40B4-BE49-F238E27FC236}">
                <a16:creationId xmlns:a16="http://schemas.microsoft.com/office/drawing/2014/main" id="{6C37E7E2-9A4F-4C00-A91A-A03EF15DDED3}"/>
              </a:ext>
            </a:extLst>
          </p:cNvPr>
          <p:cNvGrpSpPr/>
          <p:nvPr/>
        </p:nvGrpSpPr>
        <p:grpSpPr>
          <a:xfrm>
            <a:off x="8673564" y="4610258"/>
            <a:ext cx="3067569" cy="1757425"/>
            <a:chOff x="7985545" y="4468077"/>
            <a:chExt cx="3129080" cy="1792666"/>
          </a:xfrm>
        </p:grpSpPr>
        <p:sp>
          <p:nvSpPr>
            <p:cNvPr id="81" name="Freeform 280">
              <a:extLst>
                <a:ext uri="{FF2B5EF4-FFF2-40B4-BE49-F238E27FC236}">
                  <a16:creationId xmlns:a16="http://schemas.microsoft.com/office/drawing/2014/main" id="{2437CA77-DD52-4902-961A-9970315D91B1}"/>
                </a:ext>
              </a:extLst>
            </p:cNvPr>
            <p:cNvSpPr/>
            <p:nvPr/>
          </p:nvSpPr>
          <p:spPr bwMode="auto">
            <a:xfrm>
              <a:off x="7985545" y="4468077"/>
              <a:ext cx="3129080" cy="179266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6163" fontAlgn="base">
                <a:lnSpc>
                  <a:spcPct val="90000"/>
                </a:lnSpc>
                <a:spcBef>
                  <a:spcPct val="0"/>
                </a:spcBef>
                <a:spcAft>
                  <a:spcPct val="0"/>
                </a:spcAft>
                <a:defRPr/>
              </a:pPr>
              <a:endParaRPr lang="en-US" sz="2307" kern="0">
                <a:gradFill>
                  <a:gsLst>
                    <a:gs pos="0">
                      <a:srgbClr val="282828"/>
                    </a:gs>
                    <a:gs pos="100000">
                      <a:srgbClr val="282828"/>
                    </a:gs>
                  </a:gsLst>
                  <a:lin ang="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03744932-8522-4B55-B02B-B77871E66DE6}"/>
                </a:ext>
              </a:extLst>
            </p:cNvPr>
            <p:cNvSpPr/>
            <p:nvPr/>
          </p:nvSpPr>
          <p:spPr bwMode="auto">
            <a:xfrm>
              <a:off x="9497910" y="5128798"/>
              <a:ext cx="1341506" cy="1120654"/>
            </a:xfrm>
            <a:prstGeom prst="rect">
              <a:avLst/>
            </a:prstGeom>
          </p:spPr>
          <p:txBody>
            <a:bodyPr vert="horz" wrap="square" lIns="143428" tIns="89643" rIns="143428" bIns="89643" rtlCol="0" anchor="t">
              <a:noAutofit/>
            </a:bodyPr>
            <a:lstStyle/>
            <a:p>
              <a:pPr defTabSz="896455">
                <a:lnSpc>
                  <a:spcPct val="90000"/>
                </a:lnSpc>
                <a:spcBef>
                  <a:spcPct val="0"/>
                </a:spcBef>
                <a:defRPr/>
              </a:pP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On-</a:t>
              </a: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premises</a:t>
              </a:r>
            </a:p>
          </p:txBody>
        </p:sp>
        <p:grpSp>
          <p:nvGrpSpPr>
            <p:cNvPr id="83" name="Group 207">
              <a:extLst>
                <a:ext uri="{FF2B5EF4-FFF2-40B4-BE49-F238E27FC236}">
                  <a16:creationId xmlns:a16="http://schemas.microsoft.com/office/drawing/2014/main" id="{D9910096-7F49-4832-9722-EABB8336C851}"/>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BBFF17D9-AFA2-479A-9D19-E89124782376}"/>
                  </a:ext>
                </a:extLst>
              </p:cNvPr>
              <p:cNvSpPr>
                <a:spLocks noChangeArrowheads="1"/>
              </p:cNvSpPr>
              <p:nvPr/>
            </p:nvSpPr>
            <p:spPr bwMode="auto">
              <a:xfrm>
                <a:off x="3860" y="2071"/>
                <a:ext cx="150" cy="294"/>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6" name="Freeform 209">
                <a:extLst>
                  <a:ext uri="{FF2B5EF4-FFF2-40B4-BE49-F238E27FC236}">
                    <a16:creationId xmlns:a16="http://schemas.microsoft.com/office/drawing/2014/main" id="{13F20036-EF91-4BBB-AD88-6FA6A400CC86}"/>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7" name="Freeform 210">
                <a:extLst>
                  <a:ext uri="{FF2B5EF4-FFF2-40B4-BE49-F238E27FC236}">
                    <a16:creationId xmlns:a16="http://schemas.microsoft.com/office/drawing/2014/main" id="{FDE43364-6C49-41A4-989A-A014E2AE453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8" name="Freeform 211">
                <a:extLst>
                  <a:ext uri="{FF2B5EF4-FFF2-40B4-BE49-F238E27FC236}">
                    <a16:creationId xmlns:a16="http://schemas.microsoft.com/office/drawing/2014/main" id="{A1393680-5E70-42E9-A863-6A166619A55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9" name="Rectangle 212">
                <a:extLst>
                  <a:ext uri="{FF2B5EF4-FFF2-40B4-BE49-F238E27FC236}">
                    <a16:creationId xmlns:a16="http://schemas.microsoft.com/office/drawing/2014/main" id="{943D6EA4-3685-40E2-B56D-B2FA709BA415}"/>
                  </a:ext>
                </a:extLst>
              </p:cNvPr>
              <p:cNvSpPr>
                <a:spLocks noChangeArrowheads="1"/>
              </p:cNvSpPr>
              <p:nvPr/>
            </p:nvSpPr>
            <p:spPr bwMode="auto">
              <a:xfrm>
                <a:off x="3888" y="2040"/>
                <a:ext cx="42" cy="31"/>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0" name="Rectangle 213">
                <a:extLst>
                  <a:ext uri="{FF2B5EF4-FFF2-40B4-BE49-F238E27FC236}">
                    <a16:creationId xmlns:a16="http://schemas.microsoft.com/office/drawing/2014/main" id="{49386F6B-B0FE-45EB-9DEA-870F7C866D27}"/>
                  </a:ext>
                </a:extLst>
              </p:cNvPr>
              <p:cNvSpPr>
                <a:spLocks noChangeArrowheads="1"/>
              </p:cNvSpPr>
              <p:nvPr/>
            </p:nvSpPr>
            <p:spPr bwMode="auto">
              <a:xfrm>
                <a:off x="3970"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1" name="Rectangle 214">
                <a:extLst>
                  <a:ext uri="{FF2B5EF4-FFF2-40B4-BE49-F238E27FC236}">
                    <a16:creationId xmlns:a16="http://schemas.microsoft.com/office/drawing/2014/main" id="{E1D65A4B-0FCE-4826-9526-36A59300E086}"/>
                  </a:ext>
                </a:extLst>
              </p:cNvPr>
              <p:cNvSpPr>
                <a:spLocks noChangeArrowheads="1"/>
              </p:cNvSpPr>
              <p:nvPr/>
            </p:nvSpPr>
            <p:spPr bwMode="auto">
              <a:xfrm>
                <a:off x="3970"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2" name="Rectangle 215">
                <a:extLst>
                  <a:ext uri="{FF2B5EF4-FFF2-40B4-BE49-F238E27FC236}">
                    <a16:creationId xmlns:a16="http://schemas.microsoft.com/office/drawing/2014/main" id="{5BE0A819-26B5-4AF7-92A5-F8B459D023E2}"/>
                  </a:ext>
                </a:extLst>
              </p:cNvPr>
              <p:cNvSpPr>
                <a:spLocks noChangeArrowheads="1"/>
              </p:cNvSpPr>
              <p:nvPr/>
            </p:nvSpPr>
            <p:spPr bwMode="auto">
              <a:xfrm>
                <a:off x="3970"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3" name="Rectangle 216">
                <a:extLst>
                  <a:ext uri="{FF2B5EF4-FFF2-40B4-BE49-F238E27FC236}">
                    <a16:creationId xmlns:a16="http://schemas.microsoft.com/office/drawing/2014/main" id="{E3541E61-0B38-42CA-AD92-2060FF182F25}"/>
                  </a:ext>
                </a:extLst>
              </p:cNvPr>
              <p:cNvSpPr>
                <a:spLocks noChangeArrowheads="1"/>
              </p:cNvSpPr>
              <p:nvPr/>
            </p:nvSpPr>
            <p:spPr bwMode="auto">
              <a:xfrm>
                <a:off x="3970"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4" name="Rectangle 217">
                <a:extLst>
                  <a:ext uri="{FF2B5EF4-FFF2-40B4-BE49-F238E27FC236}">
                    <a16:creationId xmlns:a16="http://schemas.microsoft.com/office/drawing/2014/main" id="{5451ABEB-FDD5-4A30-A7EC-F6CBE7CD54F1}"/>
                  </a:ext>
                </a:extLst>
              </p:cNvPr>
              <p:cNvSpPr>
                <a:spLocks noChangeArrowheads="1"/>
              </p:cNvSpPr>
              <p:nvPr/>
            </p:nvSpPr>
            <p:spPr bwMode="auto">
              <a:xfrm>
                <a:off x="3970"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5" name="Rectangle 218">
                <a:extLst>
                  <a:ext uri="{FF2B5EF4-FFF2-40B4-BE49-F238E27FC236}">
                    <a16:creationId xmlns:a16="http://schemas.microsoft.com/office/drawing/2014/main" id="{02C12859-44DA-45E7-B8C3-B96F3072280A}"/>
                  </a:ext>
                </a:extLst>
              </p:cNvPr>
              <p:cNvSpPr>
                <a:spLocks noChangeArrowheads="1"/>
              </p:cNvSpPr>
              <p:nvPr/>
            </p:nvSpPr>
            <p:spPr bwMode="auto">
              <a:xfrm>
                <a:off x="3885"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6" name="Rectangle 219">
                <a:extLst>
                  <a:ext uri="{FF2B5EF4-FFF2-40B4-BE49-F238E27FC236}">
                    <a16:creationId xmlns:a16="http://schemas.microsoft.com/office/drawing/2014/main" id="{376FBE10-7942-4E4A-A1D7-2EE8DE5974E0}"/>
                  </a:ext>
                </a:extLst>
              </p:cNvPr>
              <p:cNvSpPr>
                <a:spLocks noChangeArrowheads="1"/>
              </p:cNvSpPr>
              <p:nvPr/>
            </p:nvSpPr>
            <p:spPr bwMode="auto">
              <a:xfrm>
                <a:off x="3885"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7" name="Rectangle 220">
                <a:extLst>
                  <a:ext uri="{FF2B5EF4-FFF2-40B4-BE49-F238E27FC236}">
                    <a16:creationId xmlns:a16="http://schemas.microsoft.com/office/drawing/2014/main" id="{7792A1E8-3B30-417D-9CD9-22BA04732DF3}"/>
                  </a:ext>
                </a:extLst>
              </p:cNvPr>
              <p:cNvSpPr>
                <a:spLocks noChangeArrowheads="1"/>
              </p:cNvSpPr>
              <p:nvPr/>
            </p:nvSpPr>
            <p:spPr bwMode="auto">
              <a:xfrm>
                <a:off x="3885"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8" name="Rectangle 221">
                <a:extLst>
                  <a:ext uri="{FF2B5EF4-FFF2-40B4-BE49-F238E27FC236}">
                    <a16:creationId xmlns:a16="http://schemas.microsoft.com/office/drawing/2014/main" id="{03637BC0-099C-45EC-B57C-B92FFF1CA60D}"/>
                  </a:ext>
                </a:extLst>
              </p:cNvPr>
              <p:cNvSpPr>
                <a:spLocks noChangeArrowheads="1"/>
              </p:cNvSpPr>
              <p:nvPr/>
            </p:nvSpPr>
            <p:spPr bwMode="auto">
              <a:xfrm>
                <a:off x="3885"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9" name="Rectangle 222">
                <a:extLst>
                  <a:ext uri="{FF2B5EF4-FFF2-40B4-BE49-F238E27FC236}">
                    <a16:creationId xmlns:a16="http://schemas.microsoft.com/office/drawing/2014/main" id="{7E72D141-B63E-472B-8A45-14DE3F6A7293}"/>
                  </a:ext>
                </a:extLst>
              </p:cNvPr>
              <p:cNvSpPr>
                <a:spLocks noChangeArrowheads="1"/>
              </p:cNvSpPr>
              <p:nvPr/>
            </p:nvSpPr>
            <p:spPr bwMode="auto">
              <a:xfrm>
                <a:off x="3885"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0" name="Rectangle 223">
                <a:extLst>
                  <a:ext uri="{FF2B5EF4-FFF2-40B4-BE49-F238E27FC236}">
                    <a16:creationId xmlns:a16="http://schemas.microsoft.com/office/drawing/2014/main" id="{D84249CE-3106-420F-8789-E17ADAF09E02}"/>
                  </a:ext>
                </a:extLst>
              </p:cNvPr>
              <p:cNvSpPr>
                <a:spLocks noChangeArrowheads="1"/>
              </p:cNvSpPr>
              <p:nvPr/>
            </p:nvSpPr>
            <p:spPr bwMode="auto">
              <a:xfrm>
                <a:off x="3927"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1" name="Rectangle 224">
                <a:extLst>
                  <a:ext uri="{FF2B5EF4-FFF2-40B4-BE49-F238E27FC236}">
                    <a16:creationId xmlns:a16="http://schemas.microsoft.com/office/drawing/2014/main" id="{941978F8-AC0C-43C9-B5A6-F5F4083BB5C0}"/>
                  </a:ext>
                </a:extLst>
              </p:cNvPr>
              <p:cNvSpPr>
                <a:spLocks noChangeArrowheads="1"/>
              </p:cNvSpPr>
              <p:nvPr/>
            </p:nvSpPr>
            <p:spPr bwMode="auto">
              <a:xfrm>
                <a:off x="3927"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2" name="Rectangle 225">
                <a:extLst>
                  <a:ext uri="{FF2B5EF4-FFF2-40B4-BE49-F238E27FC236}">
                    <a16:creationId xmlns:a16="http://schemas.microsoft.com/office/drawing/2014/main" id="{66956706-9497-4F76-9CDA-3257D7E1ABF1}"/>
                  </a:ext>
                </a:extLst>
              </p:cNvPr>
              <p:cNvSpPr>
                <a:spLocks noChangeArrowheads="1"/>
              </p:cNvSpPr>
              <p:nvPr/>
            </p:nvSpPr>
            <p:spPr bwMode="auto">
              <a:xfrm>
                <a:off x="3927"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3" name="Rectangle 226">
                <a:extLst>
                  <a:ext uri="{FF2B5EF4-FFF2-40B4-BE49-F238E27FC236}">
                    <a16:creationId xmlns:a16="http://schemas.microsoft.com/office/drawing/2014/main" id="{4F5B224F-DA63-4816-9D82-F12927CD0A29}"/>
                  </a:ext>
                </a:extLst>
              </p:cNvPr>
              <p:cNvSpPr>
                <a:spLocks noChangeArrowheads="1"/>
              </p:cNvSpPr>
              <p:nvPr/>
            </p:nvSpPr>
            <p:spPr bwMode="auto">
              <a:xfrm>
                <a:off x="3927"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4" name="Rectangle 227">
                <a:extLst>
                  <a:ext uri="{FF2B5EF4-FFF2-40B4-BE49-F238E27FC236}">
                    <a16:creationId xmlns:a16="http://schemas.microsoft.com/office/drawing/2014/main" id="{6E3B62B0-C9EE-4128-B4D1-5E468AF622C1}"/>
                  </a:ext>
                </a:extLst>
              </p:cNvPr>
              <p:cNvSpPr>
                <a:spLocks noChangeArrowheads="1"/>
              </p:cNvSpPr>
              <p:nvPr/>
            </p:nvSpPr>
            <p:spPr bwMode="auto">
              <a:xfrm>
                <a:off x="3927"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5" name="Rectangle 228">
                <a:extLst>
                  <a:ext uri="{FF2B5EF4-FFF2-40B4-BE49-F238E27FC236}">
                    <a16:creationId xmlns:a16="http://schemas.microsoft.com/office/drawing/2014/main" id="{DE23D942-9795-4CEE-AB77-3A613CF9F9A3}"/>
                  </a:ext>
                </a:extLst>
              </p:cNvPr>
              <p:cNvSpPr>
                <a:spLocks noChangeArrowheads="1"/>
              </p:cNvSpPr>
              <p:nvPr/>
            </p:nvSpPr>
            <p:spPr bwMode="auto">
              <a:xfrm>
                <a:off x="3776"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6" name="Rectangle 229">
                <a:extLst>
                  <a:ext uri="{FF2B5EF4-FFF2-40B4-BE49-F238E27FC236}">
                    <a16:creationId xmlns:a16="http://schemas.microsoft.com/office/drawing/2014/main" id="{7B026AF5-DC63-468E-87E6-43874C6CF525}"/>
                  </a:ext>
                </a:extLst>
              </p:cNvPr>
              <p:cNvSpPr>
                <a:spLocks noChangeArrowheads="1"/>
              </p:cNvSpPr>
              <p:nvPr/>
            </p:nvSpPr>
            <p:spPr bwMode="auto">
              <a:xfrm>
                <a:off x="3776"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7" name="Rectangle 230">
                <a:extLst>
                  <a:ext uri="{FF2B5EF4-FFF2-40B4-BE49-F238E27FC236}">
                    <a16:creationId xmlns:a16="http://schemas.microsoft.com/office/drawing/2014/main" id="{F45AC35F-F2A9-4CF8-939D-49949B4F6D7B}"/>
                  </a:ext>
                </a:extLst>
              </p:cNvPr>
              <p:cNvSpPr>
                <a:spLocks noChangeArrowheads="1"/>
              </p:cNvSpPr>
              <p:nvPr/>
            </p:nvSpPr>
            <p:spPr bwMode="auto">
              <a:xfrm>
                <a:off x="3776"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8" name="Rectangle 231">
                <a:extLst>
                  <a:ext uri="{FF2B5EF4-FFF2-40B4-BE49-F238E27FC236}">
                    <a16:creationId xmlns:a16="http://schemas.microsoft.com/office/drawing/2014/main" id="{8F09361A-AB72-454D-AD21-EC90A5E92986}"/>
                  </a:ext>
                </a:extLst>
              </p:cNvPr>
              <p:cNvSpPr>
                <a:spLocks noChangeArrowheads="1"/>
              </p:cNvSpPr>
              <p:nvPr/>
            </p:nvSpPr>
            <p:spPr bwMode="auto">
              <a:xfrm>
                <a:off x="3818"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9" name="Rectangle 232">
                <a:extLst>
                  <a:ext uri="{FF2B5EF4-FFF2-40B4-BE49-F238E27FC236}">
                    <a16:creationId xmlns:a16="http://schemas.microsoft.com/office/drawing/2014/main" id="{1888C149-B9DD-416A-A989-D6CC16BB684B}"/>
                  </a:ext>
                </a:extLst>
              </p:cNvPr>
              <p:cNvSpPr>
                <a:spLocks noChangeArrowheads="1"/>
              </p:cNvSpPr>
              <p:nvPr/>
            </p:nvSpPr>
            <p:spPr bwMode="auto">
              <a:xfrm>
                <a:off x="3818"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0" name="Rectangle 233">
                <a:extLst>
                  <a:ext uri="{FF2B5EF4-FFF2-40B4-BE49-F238E27FC236}">
                    <a16:creationId xmlns:a16="http://schemas.microsoft.com/office/drawing/2014/main" id="{5604BC63-252E-47FE-8DCA-9465ECE76ABF}"/>
                  </a:ext>
                </a:extLst>
              </p:cNvPr>
              <p:cNvSpPr>
                <a:spLocks noChangeArrowheads="1"/>
              </p:cNvSpPr>
              <p:nvPr/>
            </p:nvSpPr>
            <p:spPr bwMode="auto">
              <a:xfrm>
                <a:off x="3818"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1" name="Rectangle 234">
                <a:extLst>
                  <a:ext uri="{FF2B5EF4-FFF2-40B4-BE49-F238E27FC236}">
                    <a16:creationId xmlns:a16="http://schemas.microsoft.com/office/drawing/2014/main" id="{65A85348-243E-430F-91CE-FAE0DF2D83BC}"/>
                  </a:ext>
                </a:extLst>
              </p:cNvPr>
              <p:cNvSpPr>
                <a:spLocks noChangeArrowheads="1"/>
              </p:cNvSpPr>
              <p:nvPr/>
            </p:nvSpPr>
            <p:spPr bwMode="auto">
              <a:xfrm>
                <a:off x="3776"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2" name="Rectangle 235">
                <a:extLst>
                  <a:ext uri="{FF2B5EF4-FFF2-40B4-BE49-F238E27FC236}">
                    <a16:creationId xmlns:a16="http://schemas.microsoft.com/office/drawing/2014/main" id="{AA7697F7-857C-4C76-8605-669A43A83224}"/>
                  </a:ext>
                </a:extLst>
              </p:cNvPr>
              <p:cNvSpPr>
                <a:spLocks noChangeArrowheads="1"/>
              </p:cNvSpPr>
              <p:nvPr/>
            </p:nvSpPr>
            <p:spPr bwMode="auto">
              <a:xfrm>
                <a:off x="3818"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pic>
          <p:nvPicPr>
            <p:cNvPr id="84" name="Picture 83">
              <a:extLst>
                <a:ext uri="{FF2B5EF4-FFF2-40B4-BE49-F238E27FC236}">
                  <a16:creationId xmlns:a16="http://schemas.microsoft.com/office/drawing/2014/main" id="{82A8FD52-DA29-4C7C-8193-668CE9F02FA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885F2A40-6E0A-43B4-8D6D-A2A8A16FFC11}"/>
              </a:ext>
            </a:extLst>
          </p:cNvPr>
          <p:cNvGrpSpPr/>
          <p:nvPr/>
        </p:nvGrpSpPr>
        <p:grpSpPr>
          <a:xfrm>
            <a:off x="9332485" y="4589661"/>
            <a:ext cx="367409" cy="378911"/>
            <a:chOff x="7596294" y="4477333"/>
            <a:chExt cx="374776" cy="386508"/>
          </a:xfrm>
        </p:grpSpPr>
        <p:sp>
          <p:nvSpPr>
            <p:cNvPr id="114" name="Oval 113">
              <a:extLst>
                <a:ext uri="{FF2B5EF4-FFF2-40B4-BE49-F238E27FC236}">
                  <a16:creationId xmlns:a16="http://schemas.microsoft.com/office/drawing/2014/main" id="{1FDFF75D-E2D8-4040-81D1-43D201D07945}"/>
                </a:ext>
              </a:extLst>
            </p:cNvPr>
            <p:cNvSpPr/>
            <p:nvPr/>
          </p:nvSpPr>
          <p:spPr bwMode="auto">
            <a:xfrm>
              <a:off x="7596294" y="4484497"/>
              <a:ext cx="374776" cy="37477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sp>
          <p:nvSpPr>
            <p:cNvPr id="115" name="Freeform 149">
              <a:extLst>
                <a:ext uri="{FF2B5EF4-FFF2-40B4-BE49-F238E27FC236}">
                  <a16:creationId xmlns:a16="http://schemas.microsoft.com/office/drawing/2014/main" id="{4467464F-952B-43CD-8082-062CFCE62B3D}"/>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nvGrpSpPr>
          <p:cNvPr id="119" name="Group 118">
            <a:extLst>
              <a:ext uri="{FF2B5EF4-FFF2-40B4-BE49-F238E27FC236}">
                <a16:creationId xmlns:a16="http://schemas.microsoft.com/office/drawing/2014/main" id="{9398F166-030B-4365-9EB8-49B81123877F}"/>
              </a:ext>
            </a:extLst>
          </p:cNvPr>
          <p:cNvGrpSpPr/>
          <p:nvPr/>
        </p:nvGrpSpPr>
        <p:grpSpPr>
          <a:xfrm>
            <a:off x="119270" y="2209399"/>
            <a:ext cx="3870545" cy="4364294"/>
            <a:chOff x="119270" y="2209399"/>
            <a:chExt cx="3870545" cy="4364294"/>
          </a:xfrm>
          <a:solidFill>
            <a:srgbClr val="EAEAEA">
              <a:alpha val="80000"/>
            </a:srgbClr>
          </a:solidFill>
        </p:grpSpPr>
        <p:sp>
          <p:nvSpPr>
            <p:cNvPr id="117" name="Rectangle 116">
              <a:extLst>
                <a:ext uri="{FF2B5EF4-FFF2-40B4-BE49-F238E27FC236}">
                  <a16:creationId xmlns:a16="http://schemas.microsoft.com/office/drawing/2014/main" id="{FA77BC5E-4057-447D-A7DC-9374056A57C7}"/>
                </a:ext>
              </a:extLst>
            </p:cNvPr>
            <p:cNvSpPr/>
            <p:nvPr/>
          </p:nvSpPr>
          <p:spPr bwMode="auto">
            <a:xfrm>
              <a:off x="119270" y="2209399"/>
              <a:ext cx="1947013" cy="43642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7089EB06-6302-4358-83E2-64041A26DD2D}"/>
                </a:ext>
              </a:extLst>
            </p:cNvPr>
            <p:cNvSpPr/>
            <p:nvPr/>
          </p:nvSpPr>
          <p:spPr bwMode="auto">
            <a:xfrm>
              <a:off x="2042802" y="3197381"/>
              <a:ext cx="1947013" cy="33763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38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B5D6C6-DC48-4DF4-A237-2DFE95D8DBB2}"/>
              </a:ext>
            </a:extLst>
          </p:cNvPr>
          <p:cNvGrpSpPr/>
          <p:nvPr/>
        </p:nvGrpSpPr>
        <p:grpSpPr>
          <a:xfrm>
            <a:off x="7076031" y="1864945"/>
            <a:ext cx="4706230" cy="4544839"/>
            <a:chOff x="7196317" y="1901845"/>
            <a:chExt cx="4800600" cy="4343400"/>
          </a:xfrm>
        </p:grpSpPr>
        <p:sp>
          <p:nvSpPr>
            <p:cNvPr id="98" name="Rectangle 97"/>
            <p:cNvSpPr/>
            <p:nvPr/>
          </p:nvSpPr>
          <p:spPr bwMode="auto">
            <a:xfrm>
              <a:off x="719631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BC466327-2FFC-4797-A004-2DD77222C2E6}"/>
                </a:ext>
              </a:extLst>
            </p:cNvPr>
            <p:cNvSpPr/>
            <p:nvPr/>
          </p:nvSpPr>
          <p:spPr>
            <a:xfrm>
              <a:off x="10463428" y="2744345"/>
              <a:ext cx="750859"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Apps</a:t>
              </a:r>
            </a:p>
          </p:txBody>
        </p:sp>
        <p:sp>
          <p:nvSpPr>
            <p:cNvPr id="72" name="Rectangle 71">
              <a:extLst>
                <a:ext uri="{FF2B5EF4-FFF2-40B4-BE49-F238E27FC236}">
                  <a16:creationId xmlns:a16="http://schemas.microsoft.com/office/drawing/2014/main" id="{B0809988-0438-45A2-A453-2F45EDDB8967}"/>
                </a:ext>
              </a:extLst>
            </p:cNvPr>
            <p:cNvSpPr/>
            <p:nvPr/>
          </p:nvSpPr>
          <p:spPr>
            <a:xfrm>
              <a:off x="10463428" y="3933149"/>
              <a:ext cx="1160366"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Analytics</a:t>
              </a:r>
            </a:p>
          </p:txBody>
        </p:sp>
        <p:grpSp>
          <p:nvGrpSpPr>
            <p:cNvPr id="124" name="Group 123">
              <a:extLst>
                <a:ext uri="{FF2B5EF4-FFF2-40B4-BE49-F238E27FC236}">
                  <a16:creationId xmlns:a16="http://schemas.microsoft.com/office/drawing/2014/main" id="{6F44CB54-E7BF-4CE3-BDFD-5A3E572F7390}"/>
                </a:ext>
              </a:extLst>
            </p:cNvPr>
            <p:cNvGrpSpPr/>
            <p:nvPr/>
          </p:nvGrpSpPr>
          <p:grpSpPr>
            <a:xfrm>
              <a:off x="8878891" y="5007779"/>
              <a:ext cx="1280044" cy="969284"/>
              <a:chOff x="8667749" y="2590801"/>
              <a:chExt cx="823912" cy="623887"/>
            </a:xfrm>
            <a:solidFill>
              <a:srgbClr val="0078D7"/>
            </a:solidFill>
          </p:grpSpPr>
          <p:sp>
            <p:nvSpPr>
              <p:cNvPr id="125" name="Freeform 255">
                <a:extLst>
                  <a:ext uri="{FF2B5EF4-FFF2-40B4-BE49-F238E27FC236}">
                    <a16:creationId xmlns:a16="http://schemas.microsoft.com/office/drawing/2014/main" id="{F879867A-FF73-44C0-819F-65D6FB194E90}"/>
                  </a:ext>
                </a:extLst>
              </p:cNvPr>
              <p:cNvSpPr>
                <a:spLocks noEditPoints="1"/>
              </p:cNvSpPr>
              <p:nvPr/>
            </p:nvSpPr>
            <p:spPr bwMode="auto">
              <a:xfrm>
                <a:off x="9301161" y="2693988"/>
                <a:ext cx="55562" cy="55563"/>
              </a:xfrm>
              <a:custGeom>
                <a:avLst/>
                <a:gdLst>
                  <a:gd name="T0" fmla="*/ 27 w 202"/>
                  <a:gd name="T1" fmla="*/ 176 h 202"/>
                  <a:gd name="T2" fmla="*/ 27 w 202"/>
                  <a:gd name="T3" fmla="*/ 176 h 202"/>
                  <a:gd name="T4" fmla="*/ 175 w 202"/>
                  <a:gd name="T5" fmla="*/ 176 h 202"/>
                  <a:gd name="T6" fmla="*/ 175 w 202"/>
                  <a:gd name="T7" fmla="*/ 27 h 202"/>
                  <a:gd name="T8" fmla="*/ 27 w 202"/>
                  <a:gd name="T9" fmla="*/ 27 h 202"/>
                  <a:gd name="T10" fmla="*/ 27 w 202"/>
                  <a:gd name="T11" fmla="*/ 176 h 202"/>
                  <a:gd name="T12" fmla="*/ 202 w 202"/>
                  <a:gd name="T13" fmla="*/ 202 h 202"/>
                  <a:gd name="T14" fmla="*/ 202 w 202"/>
                  <a:gd name="T15" fmla="*/ 202 h 202"/>
                  <a:gd name="T16" fmla="*/ 0 w 202"/>
                  <a:gd name="T17" fmla="*/ 202 h 202"/>
                  <a:gd name="T18" fmla="*/ 0 w 202"/>
                  <a:gd name="T19" fmla="*/ 0 h 202"/>
                  <a:gd name="T20" fmla="*/ 202 w 202"/>
                  <a:gd name="T21" fmla="*/ 0 h 202"/>
                  <a:gd name="T22" fmla="*/ 202 w 202"/>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 h="202">
                    <a:moveTo>
                      <a:pt x="27" y="176"/>
                    </a:moveTo>
                    <a:lnTo>
                      <a:pt x="27" y="176"/>
                    </a:lnTo>
                    <a:lnTo>
                      <a:pt x="175" y="176"/>
                    </a:lnTo>
                    <a:lnTo>
                      <a:pt x="175" y="27"/>
                    </a:lnTo>
                    <a:lnTo>
                      <a:pt x="27" y="27"/>
                    </a:lnTo>
                    <a:lnTo>
                      <a:pt x="27" y="176"/>
                    </a:lnTo>
                    <a:close/>
                    <a:moveTo>
                      <a:pt x="202" y="202"/>
                    </a:moveTo>
                    <a:lnTo>
                      <a:pt x="202" y="202"/>
                    </a:lnTo>
                    <a:lnTo>
                      <a:pt x="0" y="202"/>
                    </a:lnTo>
                    <a:lnTo>
                      <a:pt x="0" y="0"/>
                    </a:lnTo>
                    <a:lnTo>
                      <a:pt x="202" y="0"/>
                    </a:lnTo>
                    <a:lnTo>
                      <a:pt x="202" y="202"/>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5" name="Freeform 256">
                <a:extLst>
                  <a:ext uri="{FF2B5EF4-FFF2-40B4-BE49-F238E27FC236}">
                    <a16:creationId xmlns:a16="http://schemas.microsoft.com/office/drawing/2014/main" id="{45F274E4-04FE-423E-A23A-5D74A80AB8DD}"/>
                  </a:ext>
                </a:extLst>
              </p:cNvPr>
              <p:cNvSpPr>
                <a:spLocks/>
              </p:cNvSpPr>
              <p:nvPr/>
            </p:nvSpPr>
            <p:spPr bwMode="auto">
              <a:xfrm>
                <a:off x="9210674" y="2717801"/>
                <a:ext cx="47625" cy="7938"/>
              </a:xfrm>
              <a:custGeom>
                <a:avLst/>
                <a:gdLst>
                  <a:gd name="T0" fmla="*/ 175 w 175"/>
                  <a:gd name="T1" fmla="*/ 27 h 27"/>
                  <a:gd name="T2" fmla="*/ 175 w 175"/>
                  <a:gd name="T3" fmla="*/ 27 h 27"/>
                  <a:gd name="T4" fmla="*/ 0 w 175"/>
                  <a:gd name="T5" fmla="*/ 27 h 27"/>
                  <a:gd name="T6" fmla="*/ 0 w 175"/>
                  <a:gd name="T7" fmla="*/ 0 h 27"/>
                  <a:gd name="T8" fmla="*/ 175 w 175"/>
                  <a:gd name="T9" fmla="*/ 0 h 27"/>
                  <a:gd name="T10" fmla="*/ 175 w 175"/>
                  <a:gd name="T11" fmla="*/ 27 h 27"/>
                </a:gdLst>
                <a:ahLst/>
                <a:cxnLst>
                  <a:cxn ang="0">
                    <a:pos x="T0" y="T1"/>
                  </a:cxn>
                  <a:cxn ang="0">
                    <a:pos x="T2" y="T3"/>
                  </a:cxn>
                  <a:cxn ang="0">
                    <a:pos x="T4" y="T5"/>
                  </a:cxn>
                  <a:cxn ang="0">
                    <a:pos x="T6" y="T7"/>
                  </a:cxn>
                  <a:cxn ang="0">
                    <a:pos x="T8" y="T9"/>
                  </a:cxn>
                  <a:cxn ang="0">
                    <a:pos x="T10" y="T11"/>
                  </a:cxn>
                </a:cxnLst>
                <a:rect l="0" t="0" r="r" b="b"/>
                <a:pathLst>
                  <a:path w="175" h="27">
                    <a:moveTo>
                      <a:pt x="175" y="27"/>
                    </a:moveTo>
                    <a:lnTo>
                      <a:pt x="175" y="27"/>
                    </a:lnTo>
                    <a:lnTo>
                      <a:pt x="0" y="27"/>
                    </a:lnTo>
                    <a:lnTo>
                      <a:pt x="0" y="0"/>
                    </a:lnTo>
                    <a:lnTo>
                      <a:pt x="175" y="0"/>
                    </a:lnTo>
                    <a:lnTo>
                      <a:pt x="17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6" name="Freeform 257">
                <a:extLst>
                  <a:ext uri="{FF2B5EF4-FFF2-40B4-BE49-F238E27FC236}">
                    <a16:creationId xmlns:a16="http://schemas.microsoft.com/office/drawing/2014/main" id="{DE289DA8-EAB6-4B88-9BF6-0D6C67BC529A}"/>
                  </a:ext>
                </a:extLst>
              </p:cNvPr>
              <p:cNvSpPr>
                <a:spLocks/>
              </p:cNvSpPr>
              <p:nvPr/>
            </p:nvSpPr>
            <p:spPr bwMode="auto">
              <a:xfrm>
                <a:off x="9396411" y="2697163"/>
                <a:ext cx="49212" cy="49213"/>
              </a:xfrm>
              <a:custGeom>
                <a:avLst/>
                <a:gdLst>
                  <a:gd name="T0" fmla="*/ 180 w 180"/>
                  <a:gd name="T1" fmla="*/ 19 h 180"/>
                  <a:gd name="T2" fmla="*/ 180 w 180"/>
                  <a:gd name="T3" fmla="*/ 19 h 180"/>
                  <a:gd name="T4" fmla="*/ 161 w 180"/>
                  <a:gd name="T5" fmla="*/ 0 h 180"/>
                  <a:gd name="T6" fmla="*/ 90 w 180"/>
                  <a:gd name="T7" fmla="*/ 71 h 180"/>
                  <a:gd name="T8" fmla="*/ 19 w 180"/>
                  <a:gd name="T9" fmla="*/ 0 h 180"/>
                  <a:gd name="T10" fmla="*/ 0 w 180"/>
                  <a:gd name="T11" fmla="*/ 19 h 180"/>
                  <a:gd name="T12" fmla="*/ 71 w 180"/>
                  <a:gd name="T13" fmla="*/ 90 h 180"/>
                  <a:gd name="T14" fmla="*/ 0 w 180"/>
                  <a:gd name="T15" fmla="*/ 162 h 180"/>
                  <a:gd name="T16" fmla="*/ 19 w 180"/>
                  <a:gd name="T17" fmla="*/ 180 h 180"/>
                  <a:gd name="T18" fmla="*/ 90 w 180"/>
                  <a:gd name="T19" fmla="*/ 109 h 180"/>
                  <a:gd name="T20" fmla="*/ 161 w 180"/>
                  <a:gd name="T21" fmla="*/ 180 h 180"/>
                  <a:gd name="T22" fmla="*/ 180 w 180"/>
                  <a:gd name="T23" fmla="*/ 162 h 180"/>
                  <a:gd name="T24" fmla="*/ 109 w 180"/>
                  <a:gd name="T25" fmla="*/ 90 h 180"/>
                  <a:gd name="T26" fmla="*/ 180 w 180"/>
                  <a:gd name="T27"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80" y="19"/>
                    </a:moveTo>
                    <a:lnTo>
                      <a:pt x="180" y="19"/>
                    </a:lnTo>
                    <a:lnTo>
                      <a:pt x="161" y="0"/>
                    </a:lnTo>
                    <a:lnTo>
                      <a:pt x="90" y="71"/>
                    </a:lnTo>
                    <a:lnTo>
                      <a:pt x="19" y="0"/>
                    </a:lnTo>
                    <a:lnTo>
                      <a:pt x="0" y="19"/>
                    </a:lnTo>
                    <a:lnTo>
                      <a:pt x="71" y="90"/>
                    </a:lnTo>
                    <a:lnTo>
                      <a:pt x="0" y="162"/>
                    </a:lnTo>
                    <a:lnTo>
                      <a:pt x="19" y="180"/>
                    </a:lnTo>
                    <a:lnTo>
                      <a:pt x="90" y="109"/>
                    </a:lnTo>
                    <a:lnTo>
                      <a:pt x="161" y="180"/>
                    </a:lnTo>
                    <a:lnTo>
                      <a:pt x="180" y="162"/>
                    </a:lnTo>
                    <a:lnTo>
                      <a:pt x="109" y="90"/>
                    </a:lnTo>
                    <a:lnTo>
                      <a:pt x="180" y="1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7" name="Freeform 258">
                <a:extLst>
                  <a:ext uri="{FF2B5EF4-FFF2-40B4-BE49-F238E27FC236}">
                    <a16:creationId xmlns:a16="http://schemas.microsoft.com/office/drawing/2014/main" id="{A45974A3-F392-4CD0-A4F5-AA520754F7F3}"/>
                  </a:ext>
                </a:extLst>
              </p:cNvPr>
              <p:cNvSpPr>
                <a:spLocks/>
              </p:cNvSpPr>
              <p:nvPr/>
            </p:nvSpPr>
            <p:spPr bwMode="auto">
              <a:xfrm>
                <a:off x="8788399" y="2655888"/>
                <a:ext cx="703262" cy="558800"/>
              </a:xfrm>
              <a:custGeom>
                <a:avLst/>
                <a:gdLst>
                  <a:gd name="T0" fmla="*/ 408 w 2563"/>
                  <a:gd name="T1" fmla="*/ 0 h 2031"/>
                  <a:gd name="T2" fmla="*/ 408 w 2563"/>
                  <a:gd name="T3" fmla="*/ 0 h 2031"/>
                  <a:gd name="T4" fmla="*/ 422 w 2563"/>
                  <a:gd name="T5" fmla="*/ 26 h 2031"/>
                  <a:gd name="T6" fmla="*/ 2536 w 2563"/>
                  <a:gd name="T7" fmla="*/ 26 h 2031"/>
                  <a:gd name="T8" fmla="*/ 2536 w 2563"/>
                  <a:gd name="T9" fmla="*/ 434 h 2031"/>
                  <a:gd name="T10" fmla="*/ 407 w 2563"/>
                  <a:gd name="T11" fmla="*/ 434 h 2031"/>
                  <a:gd name="T12" fmla="*/ 391 w 2563"/>
                  <a:gd name="T13" fmla="*/ 460 h 2031"/>
                  <a:gd name="T14" fmla="*/ 2536 w 2563"/>
                  <a:gd name="T15" fmla="*/ 460 h 2031"/>
                  <a:gd name="T16" fmla="*/ 2536 w 2563"/>
                  <a:gd name="T17" fmla="*/ 2004 h 2031"/>
                  <a:gd name="T18" fmla="*/ 27 w 2563"/>
                  <a:gd name="T19" fmla="*/ 2004 h 2031"/>
                  <a:gd name="T20" fmla="*/ 27 w 2563"/>
                  <a:gd name="T21" fmla="*/ 665 h 2031"/>
                  <a:gd name="T22" fmla="*/ 13 w 2563"/>
                  <a:gd name="T23" fmla="*/ 666 h 2031"/>
                  <a:gd name="T24" fmla="*/ 0 w 2563"/>
                  <a:gd name="T25" fmla="*/ 665 h 2031"/>
                  <a:gd name="T26" fmla="*/ 0 w 2563"/>
                  <a:gd name="T27" fmla="*/ 2031 h 2031"/>
                  <a:gd name="T28" fmla="*/ 2563 w 2563"/>
                  <a:gd name="T29" fmla="*/ 2031 h 2031"/>
                  <a:gd name="T30" fmla="*/ 2563 w 2563"/>
                  <a:gd name="T31" fmla="*/ 460 h 2031"/>
                  <a:gd name="T32" fmla="*/ 2563 w 2563"/>
                  <a:gd name="T33" fmla="*/ 0 h 2031"/>
                  <a:gd name="T34" fmla="*/ 408 w 2563"/>
                  <a:gd name="T35" fmla="*/ 0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3" h="2031">
                    <a:moveTo>
                      <a:pt x="408" y="0"/>
                    </a:moveTo>
                    <a:lnTo>
                      <a:pt x="408" y="0"/>
                    </a:lnTo>
                    <a:cubicBezTo>
                      <a:pt x="413" y="8"/>
                      <a:pt x="418" y="17"/>
                      <a:pt x="422" y="26"/>
                    </a:cubicBezTo>
                    <a:lnTo>
                      <a:pt x="2536" y="26"/>
                    </a:lnTo>
                    <a:lnTo>
                      <a:pt x="2536" y="434"/>
                    </a:lnTo>
                    <a:lnTo>
                      <a:pt x="407" y="434"/>
                    </a:lnTo>
                    <a:cubicBezTo>
                      <a:pt x="402" y="443"/>
                      <a:pt x="396" y="452"/>
                      <a:pt x="391" y="460"/>
                    </a:cubicBezTo>
                    <a:lnTo>
                      <a:pt x="2536" y="460"/>
                    </a:lnTo>
                    <a:lnTo>
                      <a:pt x="2536" y="2004"/>
                    </a:lnTo>
                    <a:lnTo>
                      <a:pt x="27" y="2004"/>
                    </a:lnTo>
                    <a:lnTo>
                      <a:pt x="27" y="665"/>
                    </a:lnTo>
                    <a:cubicBezTo>
                      <a:pt x="22" y="665"/>
                      <a:pt x="18" y="666"/>
                      <a:pt x="13" y="666"/>
                    </a:cubicBezTo>
                    <a:cubicBezTo>
                      <a:pt x="9" y="666"/>
                      <a:pt x="4" y="665"/>
                      <a:pt x="0" y="665"/>
                    </a:cubicBezTo>
                    <a:lnTo>
                      <a:pt x="0" y="2031"/>
                    </a:lnTo>
                    <a:lnTo>
                      <a:pt x="2563" y="2031"/>
                    </a:lnTo>
                    <a:lnTo>
                      <a:pt x="2563" y="460"/>
                    </a:lnTo>
                    <a:lnTo>
                      <a:pt x="2563" y="0"/>
                    </a:lnTo>
                    <a:lnTo>
                      <a:pt x="408"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8" name="Freeform 259">
                <a:extLst>
                  <a:ext uri="{FF2B5EF4-FFF2-40B4-BE49-F238E27FC236}">
                    <a16:creationId xmlns:a16="http://schemas.microsoft.com/office/drawing/2014/main" id="{7683E5F3-A53B-4E5A-BDC2-A51E95BFCEC9}"/>
                  </a:ext>
                </a:extLst>
              </p:cNvPr>
              <p:cNvSpPr>
                <a:spLocks noEditPoints="1"/>
              </p:cNvSpPr>
              <p:nvPr/>
            </p:nvSpPr>
            <p:spPr bwMode="auto">
              <a:xfrm>
                <a:off x="8667749" y="2590801"/>
                <a:ext cx="247650" cy="247650"/>
              </a:xfrm>
              <a:custGeom>
                <a:avLst/>
                <a:gdLst>
                  <a:gd name="T0" fmla="*/ 27 w 901"/>
                  <a:gd name="T1" fmla="*/ 450 h 901"/>
                  <a:gd name="T2" fmla="*/ 27 w 901"/>
                  <a:gd name="T3" fmla="*/ 450 h 901"/>
                  <a:gd name="T4" fmla="*/ 450 w 901"/>
                  <a:gd name="T5" fmla="*/ 27 h 901"/>
                  <a:gd name="T6" fmla="*/ 815 w 901"/>
                  <a:gd name="T7" fmla="*/ 235 h 901"/>
                  <a:gd name="T8" fmla="*/ 829 w 901"/>
                  <a:gd name="T9" fmla="*/ 261 h 901"/>
                  <a:gd name="T10" fmla="*/ 874 w 901"/>
                  <a:gd name="T11" fmla="*/ 450 h 901"/>
                  <a:gd name="T12" fmla="*/ 813 w 901"/>
                  <a:gd name="T13" fmla="*/ 669 h 901"/>
                  <a:gd name="T14" fmla="*/ 796 w 901"/>
                  <a:gd name="T15" fmla="*/ 695 h 901"/>
                  <a:gd name="T16" fmla="*/ 464 w 901"/>
                  <a:gd name="T17" fmla="*/ 874 h 901"/>
                  <a:gd name="T18" fmla="*/ 450 w 901"/>
                  <a:gd name="T19" fmla="*/ 874 h 901"/>
                  <a:gd name="T20" fmla="*/ 437 w 901"/>
                  <a:gd name="T21" fmla="*/ 874 h 901"/>
                  <a:gd name="T22" fmla="*/ 27 w 901"/>
                  <a:gd name="T23" fmla="*/ 450 h 901"/>
                  <a:gd name="T24" fmla="*/ 464 w 901"/>
                  <a:gd name="T25" fmla="*/ 900 h 901"/>
                  <a:gd name="T26" fmla="*/ 464 w 901"/>
                  <a:gd name="T27" fmla="*/ 900 h 901"/>
                  <a:gd name="T28" fmla="*/ 828 w 901"/>
                  <a:gd name="T29" fmla="*/ 695 h 901"/>
                  <a:gd name="T30" fmla="*/ 844 w 901"/>
                  <a:gd name="T31" fmla="*/ 669 h 901"/>
                  <a:gd name="T32" fmla="*/ 901 w 901"/>
                  <a:gd name="T33" fmla="*/ 450 h 901"/>
                  <a:gd name="T34" fmla="*/ 859 w 901"/>
                  <a:gd name="T35" fmla="*/ 261 h 901"/>
                  <a:gd name="T36" fmla="*/ 845 w 901"/>
                  <a:gd name="T37" fmla="*/ 235 h 901"/>
                  <a:gd name="T38" fmla="*/ 450 w 901"/>
                  <a:gd name="T39" fmla="*/ 0 h 901"/>
                  <a:gd name="T40" fmla="*/ 0 w 901"/>
                  <a:gd name="T41" fmla="*/ 450 h 901"/>
                  <a:gd name="T42" fmla="*/ 437 w 901"/>
                  <a:gd name="T43" fmla="*/ 900 h 901"/>
                  <a:gd name="T44" fmla="*/ 450 w 901"/>
                  <a:gd name="T45" fmla="*/ 901 h 901"/>
                  <a:gd name="T46" fmla="*/ 464 w 901"/>
                  <a:gd name="T47" fmla="*/ 9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1" h="901">
                    <a:moveTo>
                      <a:pt x="27" y="450"/>
                    </a:moveTo>
                    <a:lnTo>
                      <a:pt x="27" y="450"/>
                    </a:lnTo>
                    <a:cubicBezTo>
                      <a:pt x="27" y="217"/>
                      <a:pt x="217" y="27"/>
                      <a:pt x="450" y="27"/>
                    </a:cubicBezTo>
                    <a:cubicBezTo>
                      <a:pt x="605" y="27"/>
                      <a:pt x="741" y="110"/>
                      <a:pt x="815" y="235"/>
                    </a:cubicBezTo>
                    <a:cubicBezTo>
                      <a:pt x="820" y="243"/>
                      <a:pt x="825" y="252"/>
                      <a:pt x="829" y="261"/>
                    </a:cubicBezTo>
                    <a:cubicBezTo>
                      <a:pt x="858" y="318"/>
                      <a:pt x="874" y="383"/>
                      <a:pt x="874" y="450"/>
                    </a:cubicBezTo>
                    <a:cubicBezTo>
                      <a:pt x="874" y="530"/>
                      <a:pt x="852" y="605"/>
                      <a:pt x="813" y="669"/>
                    </a:cubicBezTo>
                    <a:cubicBezTo>
                      <a:pt x="808" y="678"/>
                      <a:pt x="802" y="687"/>
                      <a:pt x="796" y="695"/>
                    </a:cubicBezTo>
                    <a:cubicBezTo>
                      <a:pt x="721" y="800"/>
                      <a:pt x="601" y="869"/>
                      <a:pt x="464" y="874"/>
                    </a:cubicBezTo>
                    <a:cubicBezTo>
                      <a:pt x="459" y="874"/>
                      <a:pt x="455" y="874"/>
                      <a:pt x="450" y="874"/>
                    </a:cubicBezTo>
                    <a:cubicBezTo>
                      <a:pt x="446" y="874"/>
                      <a:pt x="441" y="874"/>
                      <a:pt x="437" y="874"/>
                    </a:cubicBezTo>
                    <a:cubicBezTo>
                      <a:pt x="210" y="867"/>
                      <a:pt x="27" y="679"/>
                      <a:pt x="27" y="450"/>
                    </a:cubicBezTo>
                    <a:close/>
                    <a:moveTo>
                      <a:pt x="464" y="900"/>
                    </a:moveTo>
                    <a:lnTo>
                      <a:pt x="464" y="900"/>
                    </a:lnTo>
                    <a:cubicBezTo>
                      <a:pt x="616" y="896"/>
                      <a:pt x="750" y="815"/>
                      <a:pt x="828" y="695"/>
                    </a:cubicBezTo>
                    <a:cubicBezTo>
                      <a:pt x="833" y="687"/>
                      <a:pt x="839" y="678"/>
                      <a:pt x="844" y="669"/>
                    </a:cubicBezTo>
                    <a:cubicBezTo>
                      <a:pt x="880" y="604"/>
                      <a:pt x="901" y="530"/>
                      <a:pt x="901" y="450"/>
                    </a:cubicBezTo>
                    <a:cubicBezTo>
                      <a:pt x="901" y="383"/>
                      <a:pt x="885" y="319"/>
                      <a:pt x="859" y="261"/>
                    </a:cubicBezTo>
                    <a:cubicBezTo>
                      <a:pt x="855" y="252"/>
                      <a:pt x="850" y="243"/>
                      <a:pt x="845" y="235"/>
                    </a:cubicBezTo>
                    <a:cubicBezTo>
                      <a:pt x="769" y="95"/>
                      <a:pt x="620" y="0"/>
                      <a:pt x="450" y="0"/>
                    </a:cubicBezTo>
                    <a:cubicBezTo>
                      <a:pt x="202" y="0"/>
                      <a:pt x="0" y="202"/>
                      <a:pt x="0" y="450"/>
                    </a:cubicBezTo>
                    <a:cubicBezTo>
                      <a:pt x="0" y="694"/>
                      <a:pt x="195" y="893"/>
                      <a:pt x="437" y="900"/>
                    </a:cubicBezTo>
                    <a:cubicBezTo>
                      <a:pt x="441" y="900"/>
                      <a:pt x="446" y="901"/>
                      <a:pt x="450" y="901"/>
                    </a:cubicBezTo>
                    <a:cubicBezTo>
                      <a:pt x="455" y="901"/>
                      <a:pt x="459" y="900"/>
                      <a:pt x="464" y="90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9" name="Freeform 260">
                <a:extLst>
                  <a:ext uri="{FF2B5EF4-FFF2-40B4-BE49-F238E27FC236}">
                    <a16:creationId xmlns:a16="http://schemas.microsoft.com/office/drawing/2014/main" id="{28757C2F-90D9-42D8-9F66-403012CAA859}"/>
                  </a:ext>
                </a:extLst>
              </p:cNvPr>
              <p:cNvSpPr>
                <a:spLocks noEditPoints="1"/>
              </p:cNvSpPr>
              <p:nvPr/>
            </p:nvSpPr>
            <p:spPr bwMode="auto">
              <a:xfrm>
                <a:off x="8889999" y="286543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0" name="Freeform 261">
                <a:extLst>
                  <a:ext uri="{FF2B5EF4-FFF2-40B4-BE49-F238E27FC236}">
                    <a16:creationId xmlns:a16="http://schemas.microsoft.com/office/drawing/2014/main" id="{0476E485-63B7-4D00-955C-48F83F631604}"/>
                  </a:ext>
                </a:extLst>
              </p:cNvPr>
              <p:cNvSpPr>
                <a:spLocks/>
              </p:cNvSpPr>
              <p:nvPr/>
            </p:nvSpPr>
            <p:spPr bwMode="auto">
              <a:xfrm>
                <a:off x="8956674" y="288607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1" name="Freeform 262">
                <a:extLst>
                  <a:ext uri="{FF2B5EF4-FFF2-40B4-BE49-F238E27FC236}">
                    <a16:creationId xmlns:a16="http://schemas.microsoft.com/office/drawing/2014/main" id="{4A5883A3-732F-47F0-A785-FECF35FDB8C9}"/>
                  </a:ext>
                </a:extLst>
              </p:cNvPr>
              <p:cNvSpPr>
                <a:spLocks noEditPoints="1"/>
              </p:cNvSpPr>
              <p:nvPr/>
            </p:nvSpPr>
            <p:spPr bwMode="auto">
              <a:xfrm>
                <a:off x="8889999" y="29352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2" name="Freeform 263">
                <a:extLst>
                  <a:ext uri="{FF2B5EF4-FFF2-40B4-BE49-F238E27FC236}">
                    <a16:creationId xmlns:a16="http://schemas.microsoft.com/office/drawing/2014/main" id="{2322D23F-0D10-4F28-B86F-D8B732794796}"/>
                  </a:ext>
                </a:extLst>
              </p:cNvPr>
              <p:cNvSpPr>
                <a:spLocks/>
              </p:cNvSpPr>
              <p:nvPr/>
            </p:nvSpPr>
            <p:spPr bwMode="auto">
              <a:xfrm>
                <a:off x="8956674" y="29559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3" name="Freeform 264">
                <a:extLst>
                  <a:ext uri="{FF2B5EF4-FFF2-40B4-BE49-F238E27FC236}">
                    <a16:creationId xmlns:a16="http://schemas.microsoft.com/office/drawing/2014/main" id="{795DF03B-323B-413C-ACDD-7973D34CFB34}"/>
                  </a:ext>
                </a:extLst>
              </p:cNvPr>
              <p:cNvSpPr>
                <a:spLocks/>
              </p:cNvSpPr>
              <p:nvPr/>
            </p:nvSpPr>
            <p:spPr bwMode="auto">
              <a:xfrm>
                <a:off x="8956674" y="3025776"/>
                <a:ext cx="93662" cy="7938"/>
              </a:xfrm>
              <a:custGeom>
                <a:avLst/>
                <a:gdLst>
                  <a:gd name="T0" fmla="*/ 345 w 345"/>
                  <a:gd name="T1" fmla="*/ 26 h 26"/>
                  <a:gd name="T2" fmla="*/ 345 w 345"/>
                  <a:gd name="T3" fmla="*/ 26 h 26"/>
                  <a:gd name="T4" fmla="*/ 0 w 345"/>
                  <a:gd name="T5" fmla="*/ 26 h 26"/>
                  <a:gd name="T6" fmla="*/ 0 w 345"/>
                  <a:gd name="T7" fmla="*/ 0 h 26"/>
                  <a:gd name="T8" fmla="*/ 345 w 345"/>
                  <a:gd name="T9" fmla="*/ 0 h 26"/>
                  <a:gd name="T10" fmla="*/ 345 w 345"/>
                  <a:gd name="T11" fmla="*/ 26 h 26"/>
                </a:gdLst>
                <a:ahLst/>
                <a:cxnLst>
                  <a:cxn ang="0">
                    <a:pos x="T0" y="T1"/>
                  </a:cxn>
                  <a:cxn ang="0">
                    <a:pos x="T2" y="T3"/>
                  </a:cxn>
                  <a:cxn ang="0">
                    <a:pos x="T4" y="T5"/>
                  </a:cxn>
                  <a:cxn ang="0">
                    <a:pos x="T6" y="T7"/>
                  </a:cxn>
                  <a:cxn ang="0">
                    <a:pos x="T8" y="T9"/>
                  </a:cxn>
                  <a:cxn ang="0">
                    <a:pos x="T10" y="T11"/>
                  </a:cxn>
                </a:cxnLst>
                <a:rect l="0" t="0" r="r" b="b"/>
                <a:pathLst>
                  <a:path w="345" h="26">
                    <a:moveTo>
                      <a:pt x="345" y="26"/>
                    </a:moveTo>
                    <a:lnTo>
                      <a:pt x="345" y="26"/>
                    </a:lnTo>
                    <a:lnTo>
                      <a:pt x="0" y="26"/>
                    </a:lnTo>
                    <a:lnTo>
                      <a:pt x="0" y="0"/>
                    </a:lnTo>
                    <a:lnTo>
                      <a:pt x="345" y="0"/>
                    </a:lnTo>
                    <a:lnTo>
                      <a:pt x="345"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4" name="Freeform 265">
                <a:extLst>
                  <a:ext uri="{FF2B5EF4-FFF2-40B4-BE49-F238E27FC236}">
                    <a16:creationId xmlns:a16="http://schemas.microsoft.com/office/drawing/2014/main" id="{8E2E0723-F9FC-43FA-BE4D-E829D1D30269}"/>
                  </a:ext>
                </a:extLst>
              </p:cNvPr>
              <p:cNvSpPr>
                <a:spLocks noEditPoints="1"/>
              </p:cNvSpPr>
              <p:nvPr/>
            </p:nvSpPr>
            <p:spPr bwMode="auto">
              <a:xfrm>
                <a:off x="8889999" y="30749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5" name="Freeform 266">
                <a:extLst>
                  <a:ext uri="{FF2B5EF4-FFF2-40B4-BE49-F238E27FC236}">
                    <a16:creationId xmlns:a16="http://schemas.microsoft.com/office/drawing/2014/main" id="{6587A55E-BBAD-4510-AFCF-507F8B37BDAB}"/>
                  </a:ext>
                </a:extLst>
              </p:cNvPr>
              <p:cNvSpPr>
                <a:spLocks/>
              </p:cNvSpPr>
              <p:nvPr/>
            </p:nvSpPr>
            <p:spPr bwMode="auto">
              <a:xfrm>
                <a:off x="8956674" y="30956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6" name="Freeform 267">
                <a:extLst>
                  <a:ext uri="{FF2B5EF4-FFF2-40B4-BE49-F238E27FC236}">
                    <a16:creationId xmlns:a16="http://schemas.microsoft.com/office/drawing/2014/main" id="{087CAD80-FABE-425C-9B21-991547F9D1DF}"/>
                  </a:ext>
                </a:extLst>
              </p:cNvPr>
              <p:cNvSpPr>
                <a:spLocks noEditPoints="1"/>
              </p:cNvSpPr>
              <p:nvPr/>
            </p:nvSpPr>
            <p:spPr bwMode="auto">
              <a:xfrm>
                <a:off x="9267824"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7" name="Freeform 268">
                <a:extLst>
                  <a:ext uri="{FF2B5EF4-FFF2-40B4-BE49-F238E27FC236}">
                    <a16:creationId xmlns:a16="http://schemas.microsoft.com/office/drawing/2014/main" id="{6E3FD1AD-D093-4D94-9D40-6806712A6618}"/>
                  </a:ext>
                </a:extLst>
              </p:cNvPr>
              <p:cNvSpPr>
                <a:spLocks noEditPoints="1"/>
              </p:cNvSpPr>
              <p:nvPr/>
            </p:nvSpPr>
            <p:spPr bwMode="auto">
              <a:xfrm>
                <a:off x="9129711" y="2820988"/>
                <a:ext cx="254000" cy="349250"/>
              </a:xfrm>
              <a:custGeom>
                <a:avLst/>
                <a:gdLst>
                  <a:gd name="T0" fmla="*/ 896 w 922"/>
                  <a:gd name="T1" fmla="*/ 142 h 1269"/>
                  <a:gd name="T2" fmla="*/ 896 w 922"/>
                  <a:gd name="T3" fmla="*/ 142 h 1269"/>
                  <a:gd name="T4" fmla="*/ 26 w 922"/>
                  <a:gd name="T5" fmla="*/ 142 h 1269"/>
                  <a:gd name="T6" fmla="*/ 26 w 922"/>
                  <a:gd name="T7" fmla="*/ 27 h 1269"/>
                  <a:gd name="T8" fmla="*/ 896 w 922"/>
                  <a:gd name="T9" fmla="*/ 27 h 1269"/>
                  <a:gd name="T10" fmla="*/ 896 w 922"/>
                  <a:gd name="T11" fmla="*/ 142 h 1269"/>
                  <a:gd name="T12" fmla="*/ 0 w 922"/>
                  <a:gd name="T13" fmla="*/ 0 h 1269"/>
                  <a:gd name="T14" fmla="*/ 0 w 922"/>
                  <a:gd name="T15" fmla="*/ 0 h 1269"/>
                  <a:gd name="T16" fmla="*/ 0 w 922"/>
                  <a:gd name="T17" fmla="*/ 169 h 1269"/>
                  <a:gd name="T18" fmla="*/ 0 w 922"/>
                  <a:gd name="T19" fmla="*/ 581 h 1269"/>
                  <a:gd name="T20" fmla="*/ 26 w 922"/>
                  <a:gd name="T21" fmla="*/ 581 h 1269"/>
                  <a:gd name="T22" fmla="*/ 26 w 922"/>
                  <a:gd name="T23" fmla="*/ 169 h 1269"/>
                  <a:gd name="T24" fmla="*/ 896 w 922"/>
                  <a:gd name="T25" fmla="*/ 169 h 1269"/>
                  <a:gd name="T26" fmla="*/ 896 w 922"/>
                  <a:gd name="T27" fmla="*/ 1242 h 1269"/>
                  <a:gd name="T28" fmla="*/ 26 w 922"/>
                  <a:gd name="T29" fmla="*/ 1242 h 1269"/>
                  <a:gd name="T30" fmla="*/ 26 w 922"/>
                  <a:gd name="T31" fmla="*/ 849 h 1269"/>
                  <a:gd name="T32" fmla="*/ 0 w 922"/>
                  <a:gd name="T33" fmla="*/ 849 h 1269"/>
                  <a:gd name="T34" fmla="*/ 0 w 922"/>
                  <a:gd name="T35" fmla="*/ 1269 h 1269"/>
                  <a:gd name="T36" fmla="*/ 922 w 922"/>
                  <a:gd name="T37" fmla="*/ 1269 h 1269"/>
                  <a:gd name="T38" fmla="*/ 922 w 922"/>
                  <a:gd name="T39" fmla="*/ 169 h 1269"/>
                  <a:gd name="T40" fmla="*/ 922 w 922"/>
                  <a:gd name="T41" fmla="*/ 0 h 1269"/>
                  <a:gd name="T42" fmla="*/ 0 w 922"/>
                  <a:gd name="T43"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2" h="1269">
                    <a:moveTo>
                      <a:pt x="896" y="142"/>
                    </a:moveTo>
                    <a:lnTo>
                      <a:pt x="896" y="142"/>
                    </a:lnTo>
                    <a:lnTo>
                      <a:pt x="26" y="142"/>
                    </a:lnTo>
                    <a:lnTo>
                      <a:pt x="26" y="27"/>
                    </a:lnTo>
                    <a:lnTo>
                      <a:pt x="896" y="27"/>
                    </a:lnTo>
                    <a:lnTo>
                      <a:pt x="896" y="142"/>
                    </a:lnTo>
                    <a:close/>
                    <a:moveTo>
                      <a:pt x="0" y="0"/>
                    </a:moveTo>
                    <a:lnTo>
                      <a:pt x="0" y="0"/>
                    </a:lnTo>
                    <a:lnTo>
                      <a:pt x="0" y="169"/>
                    </a:lnTo>
                    <a:lnTo>
                      <a:pt x="0" y="581"/>
                    </a:lnTo>
                    <a:lnTo>
                      <a:pt x="26" y="581"/>
                    </a:lnTo>
                    <a:lnTo>
                      <a:pt x="26" y="169"/>
                    </a:lnTo>
                    <a:lnTo>
                      <a:pt x="896" y="169"/>
                    </a:lnTo>
                    <a:lnTo>
                      <a:pt x="896" y="1242"/>
                    </a:lnTo>
                    <a:lnTo>
                      <a:pt x="26" y="1242"/>
                    </a:lnTo>
                    <a:lnTo>
                      <a:pt x="26" y="849"/>
                    </a:lnTo>
                    <a:lnTo>
                      <a:pt x="0" y="849"/>
                    </a:lnTo>
                    <a:lnTo>
                      <a:pt x="0" y="1269"/>
                    </a:lnTo>
                    <a:lnTo>
                      <a:pt x="922" y="1269"/>
                    </a:lnTo>
                    <a:lnTo>
                      <a:pt x="922" y="169"/>
                    </a:lnTo>
                    <a:lnTo>
                      <a:pt x="922" y="0"/>
                    </a:lnTo>
                    <a:lnTo>
                      <a:pt x="0"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8" name="Freeform 269">
                <a:extLst>
                  <a:ext uri="{FF2B5EF4-FFF2-40B4-BE49-F238E27FC236}">
                    <a16:creationId xmlns:a16="http://schemas.microsoft.com/office/drawing/2014/main" id="{F119CDDC-A2BF-4042-9D39-35C930550BAE}"/>
                  </a:ext>
                </a:extLst>
              </p:cNvPr>
              <p:cNvSpPr>
                <a:spLocks noEditPoints="1"/>
              </p:cNvSpPr>
              <p:nvPr/>
            </p:nvSpPr>
            <p:spPr bwMode="auto">
              <a:xfrm>
                <a:off x="9155111"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9" name="Freeform 270">
                <a:extLst>
                  <a:ext uri="{FF2B5EF4-FFF2-40B4-BE49-F238E27FC236}">
                    <a16:creationId xmlns:a16="http://schemas.microsoft.com/office/drawing/2014/main" id="{4B4D39B1-01F9-4A3D-BAD7-01AD28B9438C}"/>
                  </a:ext>
                </a:extLst>
              </p:cNvPr>
              <p:cNvSpPr>
                <a:spLocks noEditPoints="1"/>
              </p:cNvSpPr>
              <p:nvPr/>
            </p:nvSpPr>
            <p:spPr bwMode="auto">
              <a:xfrm>
                <a:off x="9267824" y="2984501"/>
                <a:ext cx="88900" cy="74613"/>
              </a:xfrm>
              <a:custGeom>
                <a:avLst/>
                <a:gdLst>
                  <a:gd name="T0" fmla="*/ 26 w 324"/>
                  <a:gd name="T1" fmla="*/ 241 h 268"/>
                  <a:gd name="T2" fmla="*/ 26 w 324"/>
                  <a:gd name="T3" fmla="*/ 241 h 268"/>
                  <a:gd name="T4" fmla="*/ 297 w 324"/>
                  <a:gd name="T5" fmla="*/ 241 h 268"/>
                  <a:gd name="T6" fmla="*/ 297 w 324"/>
                  <a:gd name="T7" fmla="*/ 26 h 268"/>
                  <a:gd name="T8" fmla="*/ 26 w 324"/>
                  <a:gd name="T9" fmla="*/ 26 h 268"/>
                  <a:gd name="T10" fmla="*/ 26 w 324"/>
                  <a:gd name="T11" fmla="*/ 241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1"/>
                    </a:moveTo>
                    <a:lnTo>
                      <a:pt x="26" y="241"/>
                    </a:lnTo>
                    <a:lnTo>
                      <a:pt x="297" y="241"/>
                    </a:lnTo>
                    <a:lnTo>
                      <a:pt x="297" y="26"/>
                    </a:lnTo>
                    <a:lnTo>
                      <a:pt x="26" y="26"/>
                    </a:lnTo>
                    <a:lnTo>
                      <a:pt x="26" y="241"/>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0" name="Freeform 271">
                <a:extLst>
                  <a:ext uri="{FF2B5EF4-FFF2-40B4-BE49-F238E27FC236}">
                    <a16:creationId xmlns:a16="http://schemas.microsoft.com/office/drawing/2014/main" id="{6D616752-DF64-4286-83B5-30065C045346}"/>
                  </a:ext>
                </a:extLst>
              </p:cNvPr>
              <p:cNvSpPr>
                <a:spLocks/>
              </p:cNvSpPr>
              <p:nvPr/>
            </p:nvSpPr>
            <p:spPr bwMode="auto">
              <a:xfrm>
                <a:off x="9074149" y="2981326"/>
                <a:ext cx="88900" cy="73025"/>
              </a:xfrm>
              <a:custGeom>
                <a:avLst/>
                <a:gdLst>
                  <a:gd name="T0" fmla="*/ 202 w 325"/>
                  <a:gd name="T1" fmla="*/ 241 h 268"/>
                  <a:gd name="T2" fmla="*/ 202 w 325"/>
                  <a:gd name="T3" fmla="*/ 241 h 268"/>
                  <a:gd name="T4" fmla="*/ 27 w 325"/>
                  <a:gd name="T5" fmla="*/ 241 h 268"/>
                  <a:gd name="T6" fmla="*/ 27 w 325"/>
                  <a:gd name="T7" fmla="*/ 27 h 268"/>
                  <a:gd name="T8" fmla="*/ 202 w 325"/>
                  <a:gd name="T9" fmla="*/ 27 h 268"/>
                  <a:gd name="T10" fmla="*/ 228 w 325"/>
                  <a:gd name="T11" fmla="*/ 27 h 268"/>
                  <a:gd name="T12" fmla="*/ 298 w 325"/>
                  <a:gd name="T13" fmla="*/ 27 h 268"/>
                  <a:gd name="T14" fmla="*/ 298 w 325"/>
                  <a:gd name="T15" fmla="*/ 134 h 268"/>
                  <a:gd name="T16" fmla="*/ 325 w 325"/>
                  <a:gd name="T17" fmla="*/ 144 h 268"/>
                  <a:gd name="T18" fmla="*/ 325 w 325"/>
                  <a:gd name="T19" fmla="*/ 0 h 268"/>
                  <a:gd name="T20" fmla="*/ 228 w 325"/>
                  <a:gd name="T21" fmla="*/ 0 h 268"/>
                  <a:gd name="T22" fmla="*/ 202 w 325"/>
                  <a:gd name="T23" fmla="*/ 0 h 268"/>
                  <a:gd name="T24" fmla="*/ 0 w 325"/>
                  <a:gd name="T25" fmla="*/ 0 h 268"/>
                  <a:gd name="T26" fmla="*/ 0 w 325"/>
                  <a:gd name="T27" fmla="*/ 268 h 268"/>
                  <a:gd name="T28" fmla="*/ 202 w 325"/>
                  <a:gd name="T29" fmla="*/ 268 h 268"/>
                  <a:gd name="T30" fmla="*/ 219 w 325"/>
                  <a:gd name="T31" fmla="*/ 268 h 268"/>
                  <a:gd name="T32" fmla="*/ 208 w 325"/>
                  <a:gd name="T33" fmla="*/ 241 h 268"/>
                  <a:gd name="T34" fmla="*/ 202 w 325"/>
                  <a:gd name="T35" fmla="*/ 2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268">
                    <a:moveTo>
                      <a:pt x="202" y="241"/>
                    </a:moveTo>
                    <a:lnTo>
                      <a:pt x="202" y="241"/>
                    </a:lnTo>
                    <a:lnTo>
                      <a:pt x="27" y="241"/>
                    </a:lnTo>
                    <a:lnTo>
                      <a:pt x="27" y="27"/>
                    </a:lnTo>
                    <a:lnTo>
                      <a:pt x="202" y="27"/>
                    </a:lnTo>
                    <a:lnTo>
                      <a:pt x="228" y="27"/>
                    </a:lnTo>
                    <a:lnTo>
                      <a:pt x="298" y="27"/>
                    </a:lnTo>
                    <a:lnTo>
                      <a:pt x="298" y="134"/>
                    </a:lnTo>
                    <a:lnTo>
                      <a:pt x="325" y="144"/>
                    </a:lnTo>
                    <a:lnTo>
                      <a:pt x="325" y="0"/>
                    </a:lnTo>
                    <a:lnTo>
                      <a:pt x="228" y="0"/>
                    </a:lnTo>
                    <a:lnTo>
                      <a:pt x="202" y="0"/>
                    </a:lnTo>
                    <a:lnTo>
                      <a:pt x="0" y="0"/>
                    </a:lnTo>
                    <a:lnTo>
                      <a:pt x="0" y="268"/>
                    </a:lnTo>
                    <a:lnTo>
                      <a:pt x="202" y="268"/>
                    </a:lnTo>
                    <a:lnTo>
                      <a:pt x="219" y="268"/>
                    </a:lnTo>
                    <a:lnTo>
                      <a:pt x="208" y="241"/>
                    </a:lnTo>
                    <a:lnTo>
                      <a:pt x="202" y="241"/>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1" name="Freeform 272">
                <a:extLst>
                  <a:ext uri="{FF2B5EF4-FFF2-40B4-BE49-F238E27FC236}">
                    <a16:creationId xmlns:a16="http://schemas.microsoft.com/office/drawing/2014/main" id="{5840371F-720A-4C02-B96C-2AADA985CBA5}"/>
                  </a:ext>
                </a:extLst>
              </p:cNvPr>
              <p:cNvSpPr>
                <a:spLocks/>
              </p:cNvSpPr>
              <p:nvPr/>
            </p:nvSpPr>
            <p:spPr bwMode="auto">
              <a:xfrm>
                <a:off x="9224961" y="3084513"/>
                <a:ext cx="128587" cy="7938"/>
              </a:xfrm>
              <a:custGeom>
                <a:avLst/>
                <a:gdLst>
                  <a:gd name="T0" fmla="*/ 466 w 466"/>
                  <a:gd name="T1" fmla="*/ 26 h 26"/>
                  <a:gd name="T2" fmla="*/ 466 w 466"/>
                  <a:gd name="T3" fmla="*/ 26 h 26"/>
                  <a:gd name="T4" fmla="*/ 466 w 466"/>
                  <a:gd name="T5" fmla="*/ 0 h 26"/>
                  <a:gd name="T6" fmla="*/ 27 w 466"/>
                  <a:gd name="T7" fmla="*/ 0 h 26"/>
                  <a:gd name="T8" fmla="*/ 0 w 466"/>
                  <a:gd name="T9" fmla="*/ 26 h 26"/>
                  <a:gd name="T10" fmla="*/ 466 w 466"/>
                  <a:gd name="T11" fmla="*/ 26 h 26"/>
                </a:gdLst>
                <a:ahLst/>
                <a:cxnLst>
                  <a:cxn ang="0">
                    <a:pos x="T0" y="T1"/>
                  </a:cxn>
                  <a:cxn ang="0">
                    <a:pos x="T2" y="T3"/>
                  </a:cxn>
                  <a:cxn ang="0">
                    <a:pos x="T4" y="T5"/>
                  </a:cxn>
                  <a:cxn ang="0">
                    <a:pos x="T6" y="T7"/>
                  </a:cxn>
                  <a:cxn ang="0">
                    <a:pos x="T8" y="T9"/>
                  </a:cxn>
                  <a:cxn ang="0">
                    <a:pos x="T10" y="T11"/>
                  </a:cxn>
                </a:cxnLst>
                <a:rect l="0" t="0" r="r" b="b"/>
                <a:pathLst>
                  <a:path w="466" h="26">
                    <a:moveTo>
                      <a:pt x="466" y="26"/>
                    </a:moveTo>
                    <a:lnTo>
                      <a:pt x="466" y="26"/>
                    </a:lnTo>
                    <a:lnTo>
                      <a:pt x="466" y="0"/>
                    </a:lnTo>
                    <a:lnTo>
                      <a:pt x="27" y="0"/>
                    </a:lnTo>
                    <a:lnTo>
                      <a:pt x="0" y="26"/>
                    </a:lnTo>
                    <a:lnTo>
                      <a:pt x="466"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2" name="Freeform 273">
                <a:extLst>
                  <a:ext uri="{FF2B5EF4-FFF2-40B4-BE49-F238E27FC236}">
                    <a16:creationId xmlns:a16="http://schemas.microsoft.com/office/drawing/2014/main" id="{4385B2E2-AF31-4D57-8887-9344602B02E8}"/>
                  </a:ext>
                </a:extLst>
              </p:cNvPr>
              <p:cNvSpPr>
                <a:spLocks/>
              </p:cNvSpPr>
              <p:nvPr/>
            </p:nvSpPr>
            <p:spPr bwMode="auto">
              <a:xfrm>
                <a:off x="9253536" y="3121026"/>
                <a:ext cx="100012" cy="7938"/>
              </a:xfrm>
              <a:custGeom>
                <a:avLst/>
                <a:gdLst>
                  <a:gd name="T0" fmla="*/ 0 w 365"/>
                  <a:gd name="T1" fmla="*/ 26 h 26"/>
                  <a:gd name="T2" fmla="*/ 0 w 365"/>
                  <a:gd name="T3" fmla="*/ 26 h 26"/>
                  <a:gd name="T4" fmla="*/ 365 w 365"/>
                  <a:gd name="T5" fmla="*/ 26 h 26"/>
                  <a:gd name="T6" fmla="*/ 365 w 365"/>
                  <a:gd name="T7" fmla="*/ 0 h 26"/>
                  <a:gd name="T8" fmla="*/ 4 w 365"/>
                  <a:gd name="T9" fmla="*/ 0 h 26"/>
                  <a:gd name="T10" fmla="*/ 15 w 365"/>
                  <a:gd name="T11" fmla="*/ 11 h 26"/>
                  <a:gd name="T12" fmla="*/ 0 w 36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5" h="26">
                    <a:moveTo>
                      <a:pt x="0" y="26"/>
                    </a:moveTo>
                    <a:lnTo>
                      <a:pt x="0" y="26"/>
                    </a:lnTo>
                    <a:lnTo>
                      <a:pt x="365" y="26"/>
                    </a:lnTo>
                    <a:lnTo>
                      <a:pt x="365" y="0"/>
                    </a:lnTo>
                    <a:lnTo>
                      <a:pt x="4" y="0"/>
                    </a:lnTo>
                    <a:lnTo>
                      <a:pt x="15" y="11"/>
                    </a:lnTo>
                    <a:lnTo>
                      <a:pt x="0"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3" name="Freeform 274">
                <a:extLst>
                  <a:ext uri="{FF2B5EF4-FFF2-40B4-BE49-F238E27FC236}">
                    <a16:creationId xmlns:a16="http://schemas.microsoft.com/office/drawing/2014/main" id="{792C39A5-E1E7-4C55-ABAD-FA133EDB4C2B}"/>
                  </a:ext>
                </a:extLst>
              </p:cNvPr>
              <p:cNvSpPr>
                <a:spLocks/>
              </p:cNvSpPr>
              <p:nvPr/>
            </p:nvSpPr>
            <p:spPr bwMode="auto">
              <a:xfrm>
                <a:off x="9188449" y="3121026"/>
                <a:ext cx="31750" cy="7938"/>
              </a:xfrm>
              <a:custGeom>
                <a:avLst/>
                <a:gdLst>
                  <a:gd name="T0" fmla="*/ 27 w 118"/>
                  <a:gd name="T1" fmla="*/ 0 h 26"/>
                  <a:gd name="T2" fmla="*/ 27 w 118"/>
                  <a:gd name="T3" fmla="*/ 0 h 26"/>
                  <a:gd name="T4" fmla="*/ 0 w 118"/>
                  <a:gd name="T5" fmla="*/ 26 h 26"/>
                  <a:gd name="T6" fmla="*/ 118 w 118"/>
                  <a:gd name="T7" fmla="*/ 26 h 26"/>
                  <a:gd name="T8" fmla="*/ 92 w 118"/>
                  <a:gd name="T9" fmla="*/ 0 h 26"/>
                  <a:gd name="T10" fmla="*/ 27 w 118"/>
                  <a:gd name="T11" fmla="*/ 0 h 26"/>
                </a:gdLst>
                <a:ahLst/>
                <a:cxnLst>
                  <a:cxn ang="0">
                    <a:pos x="T0" y="T1"/>
                  </a:cxn>
                  <a:cxn ang="0">
                    <a:pos x="T2" y="T3"/>
                  </a:cxn>
                  <a:cxn ang="0">
                    <a:pos x="T4" y="T5"/>
                  </a:cxn>
                  <a:cxn ang="0">
                    <a:pos x="T6" y="T7"/>
                  </a:cxn>
                  <a:cxn ang="0">
                    <a:pos x="T8" y="T9"/>
                  </a:cxn>
                  <a:cxn ang="0">
                    <a:pos x="T10" y="T11"/>
                  </a:cxn>
                </a:cxnLst>
                <a:rect l="0" t="0" r="r" b="b"/>
                <a:pathLst>
                  <a:path w="118" h="26">
                    <a:moveTo>
                      <a:pt x="27" y="0"/>
                    </a:moveTo>
                    <a:lnTo>
                      <a:pt x="27" y="0"/>
                    </a:lnTo>
                    <a:lnTo>
                      <a:pt x="0" y="26"/>
                    </a:lnTo>
                    <a:lnTo>
                      <a:pt x="118" y="26"/>
                    </a:lnTo>
                    <a:lnTo>
                      <a:pt x="92" y="0"/>
                    </a:lnTo>
                    <a:lnTo>
                      <a:pt x="27"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4" name="Freeform 275">
                <a:extLst>
                  <a:ext uri="{FF2B5EF4-FFF2-40B4-BE49-F238E27FC236}">
                    <a16:creationId xmlns:a16="http://schemas.microsoft.com/office/drawing/2014/main" id="{B6618100-0A5F-49C0-9F0E-03FE233604E6}"/>
                  </a:ext>
                </a:extLst>
              </p:cNvPr>
              <p:cNvSpPr>
                <a:spLocks noEditPoints="1"/>
              </p:cNvSpPr>
              <p:nvPr/>
            </p:nvSpPr>
            <p:spPr bwMode="auto">
              <a:xfrm>
                <a:off x="9112249" y="3000376"/>
                <a:ext cx="146050" cy="146050"/>
              </a:xfrm>
              <a:custGeom>
                <a:avLst/>
                <a:gdLst>
                  <a:gd name="T0" fmla="*/ 477 w 531"/>
                  <a:gd name="T1" fmla="*/ 442 h 531"/>
                  <a:gd name="T2" fmla="*/ 477 w 531"/>
                  <a:gd name="T3" fmla="*/ 442 h 531"/>
                  <a:gd name="T4" fmla="*/ 489 w 531"/>
                  <a:gd name="T5" fmla="*/ 453 h 531"/>
                  <a:gd name="T6" fmla="*/ 473 w 531"/>
                  <a:gd name="T7" fmla="*/ 468 h 531"/>
                  <a:gd name="T8" fmla="*/ 453 w 531"/>
                  <a:gd name="T9" fmla="*/ 489 h 531"/>
                  <a:gd name="T10" fmla="*/ 433 w 531"/>
                  <a:gd name="T11" fmla="*/ 468 h 531"/>
                  <a:gd name="T12" fmla="*/ 406 w 531"/>
                  <a:gd name="T13" fmla="*/ 442 h 531"/>
                  <a:gd name="T14" fmla="*/ 336 w 531"/>
                  <a:gd name="T15" fmla="*/ 372 h 531"/>
                  <a:gd name="T16" fmla="*/ 266 w 531"/>
                  <a:gd name="T17" fmla="*/ 442 h 531"/>
                  <a:gd name="T18" fmla="*/ 241 w 531"/>
                  <a:gd name="T19" fmla="*/ 467 h 531"/>
                  <a:gd name="T20" fmla="*/ 224 w 531"/>
                  <a:gd name="T21" fmla="*/ 484 h 531"/>
                  <a:gd name="T22" fmla="*/ 109 w 531"/>
                  <a:gd name="T23" fmla="*/ 199 h 531"/>
                  <a:gd name="T24" fmla="*/ 99 w 531"/>
                  <a:gd name="T25" fmla="*/ 172 h 531"/>
                  <a:gd name="T26" fmla="*/ 49 w 531"/>
                  <a:gd name="T27" fmla="*/ 48 h 531"/>
                  <a:gd name="T28" fmla="*/ 160 w 531"/>
                  <a:gd name="T29" fmla="*/ 93 h 531"/>
                  <a:gd name="T30" fmla="*/ 187 w 531"/>
                  <a:gd name="T31" fmla="*/ 104 h 531"/>
                  <a:gd name="T32" fmla="*/ 484 w 531"/>
                  <a:gd name="T33" fmla="*/ 224 h 531"/>
                  <a:gd name="T34" fmla="*/ 399 w 531"/>
                  <a:gd name="T35" fmla="*/ 309 h 531"/>
                  <a:gd name="T36" fmla="*/ 372 w 531"/>
                  <a:gd name="T37" fmla="*/ 335 h 531"/>
                  <a:gd name="T38" fmla="*/ 372 w 531"/>
                  <a:gd name="T39" fmla="*/ 336 h 531"/>
                  <a:gd name="T40" fmla="*/ 477 w 531"/>
                  <a:gd name="T41" fmla="*/ 442 h 531"/>
                  <a:gd name="T42" fmla="*/ 410 w 531"/>
                  <a:gd name="T43" fmla="*/ 335 h 531"/>
                  <a:gd name="T44" fmla="*/ 410 w 531"/>
                  <a:gd name="T45" fmla="*/ 335 h 531"/>
                  <a:gd name="T46" fmla="*/ 437 w 531"/>
                  <a:gd name="T47" fmla="*/ 309 h 531"/>
                  <a:gd name="T48" fmla="*/ 531 w 531"/>
                  <a:gd name="T49" fmla="*/ 214 h 531"/>
                  <a:gd name="T50" fmla="*/ 187 w 531"/>
                  <a:gd name="T51" fmla="*/ 75 h 531"/>
                  <a:gd name="T52" fmla="*/ 160 w 531"/>
                  <a:gd name="T53" fmla="*/ 65 h 531"/>
                  <a:gd name="T54" fmla="*/ 0 w 531"/>
                  <a:gd name="T55" fmla="*/ 0 h 531"/>
                  <a:gd name="T56" fmla="*/ 70 w 531"/>
                  <a:gd name="T57" fmla="*/ 172 h 531"/>
                  <a:gd name="T58" fmla="*/ 81 w 531"/>
                  <a:gd name="T59" fmla="*/ 199 h 531"/>
                  <a:gd name="T60" fmla="*/ 215 w 531"/>
                  <a:gd name="T61" fmla="*/ 531 h 531"/>
                  <a:gd name="T62" fmla="*/ 277 w 531"/>
                  <a:gd name="T63" fmla="*/ 468 h 531"/>
                  <a:gd name="T64" fmla="*/ 304 w 531"/>
                  <a:gd name="T65" fmla="*/ 442 h 531"/>
                  <a:gd name="T66" fmla="*/ 336 w 531"/>
                  <a:gd name="T67" fmla="*/ 409 h 531"/>
                  <a:gd name="T68" fmla="*/ 369 w 531"/>
                  <a:gd name="T69" fmla="*/ 442 h 531"/>
                  <a:gd name="T70" fmla="*/ 395 w 531"/>
                  <a:gd name="T71" fmla="*/ 468 h 531"/>
                  <a:gd name="T72" fmla="*/ 453 w 531"/>
                  <a:gd name="T73" fmla="*/ 526 h 531"/>
                  <a:gd name="T74" fmla="*/ 511 w 531"/>
                  <a:gd name="T75" fmla="*/ 468 h 531"/>
                  <a:gd name="T76" fmla="*/ 526 w 531"/>
                  <a:gd name="T77" fmla="*/ 453 h 531"/>
                  <a:gd name="T78" fmla="*/ 515 w 531"/>
                  <a:gd name="T79" fmla="*/ 442 h 531"/>
                  <a:gd name="T80" fmla="*/ 410 w 531"/>
                  <a:gd name="T81" fmla="*/ 336 h 531"/>
                  <a:gd name="T82" fmla="*/ 410 w 531"/>
                  <a:gd name="T83" fmla="*/ 3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1" h="531">
                    <a:moveTo>
                      <a:pt x="477" y="442"/>
                    </a:moveTo>
                    <a:lnTo>
                      <a:pt x="477" y="442"/>
                    </a:lnTo>
                    <a:lnTo>
                      <a:pt x="489" y="453"/>
                    </a:lnTo>
                    <a:lnTo>
                      <a:pt x="473" y="468"/>
                    </a:lnTo>
                    <a:lnTo>
                      <a:pt x="453" y="489"/>
                    </a:lnTo>
                    <a:lnTo>
                      <a:pt x="433" y="468"/>
                    </a:lnTo>
                    <a:lnTo>
                      <a:pt x="406" y="442"/>
                    </a:lnTo>
                    <a:lnTo>
                      <a:pt x="336" y="372"/>
                    </a:lnTo>
                    <a:lnTo>
                      <a:pt x="266" y="442"/>
                    </a:lnTo>
                    <a:lnTo>
                      <a:pt x="241" y="467"/>
                    </a:lnTo>
                    <a:lnTo>
                      <a:pt x="224" y="484"/>
                    </a:lnTo>
                    <a:lnTo>
                      <a:pt x="109" y="199"/>
                    </a:lnTo>
                    <a:lnTo>
                      <a:pt x="99" y="172"/>
                    </a:lnTo>
                    <a:lnTo>
                      <a:pt x="49" y="48"/>
                    </a:lnTo>
                    <a:lnTo>
                      <a:pt x="160" y="93"/>
                    </a:lnTo>
                    <a:lnTo>
                      <a:pt x="187" y="104"/>
                    </a:lnTo>
                    <a:lnTo>
                      <a:pt x="484" y="224"/>
                    </a:lnTo>
                    <a:lnTo>
                      <a:pt x="399" y="309"/>
                    </a:lnTo>
                    <a:lnTo>
                      <a:pt x="372" y="335"/>
                    </a:lnTo>
                    <a:lnTo>
                      <a:pt x="372" y="336"/>
                    </a:lnTo>
                    <a:lnTo>
                      <a:pt x="477" y="442"/>
                    </a:lnTo>
                    <a:close/>
                    <a:moveTo>
                      <a:pt x="410" y="335"/>
                    </a:moveTo>
                    <a:lnTo>
                      <a:pt x="410" y="335"/>
                    </a:lnTo>
                    <a:lnTo>
                      <a:pt x="437" y="309"/>
                    </a:lnTo>
                    <a:lnTo>
                      <a:pt x="531" y="214"/>
                    </a:lnTo>
                    <a:lnTo>
                      <a:pt x="187" y="75"/>
                    </a:lnTo>
                    <a:lnTo>
                      <a:pt x="160" y="65"/>
                    </a:lnTo>
                    <a:lnTo>
                      <a:pt x="0" y="0"/>
                    </a:lnTo>
                    <a:lnTo>
                      <a:pt x="70" y="172"/>
                    </a:lnTo>
                    <a:lnTo>
                      <a:pt x="81" y="199"/>
                    </a:lnTo>
                    <a:lnTo>
                      <a:pt x="215" y="531"/>
                    </a:lnTo>
                    <a:lnTo>
                      <a:pt x="277" y="468"/>
                    </a:lnTo>
                    <a:lnTo>
                      <a:pt x="304" y="442"/>
                    </a:lnTo>
                    <a:lnTo>
                      <a:pt x="336" y="409"/>
                    </a:lnTo>
                    <a:lnTo>
                      <a:pt x="369" y="442"/>
                    </a:lnTo>
                    <a:lnTo>
                      <a:pt x="395" y="468"/>
                    </a:lnTo>
                    <a:lnTo>
                      <a:pt x="453" y="526"/>
                    </a:lnTo>
                    <a:lnTo>
                      <a:pt x="511" y="468"/>
                    </a:lnTo>
                    <a:lnTo>
                      <a:pt x="526" y="453"/>
                    </a:lnTo>
                    <a:lnTo>
                      <a:pt x="515" y="442"/>
                    </a:lnTo>
                    <a:lnTo>
                      <a:pt x="410" y="336"/>
                    </a:lnTo>
                    <a:lnTo>
                      <a:pt x="410" y="335"/>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5" name="Freeform 276">
                <a:extLst>
                  <a:ext uri="{FF2B5EF4-FFF2-40B4-BE49-F238E27FC236}">
                    <a16:creationId xmlns:a16="http://schemas.microsoft.com/office/drawing/2014/main" id="{1509CD52-3BC6-4132-B0D5-A3549E2CD6B8}"/>
                  </a:ext>
                </a:extLst>
              </p:cNvPr>
              <p:cNvSpPr>
                <a:spLocks noEditPoints="1"/>
              </p:cNvSpPr>
              <p:nvPr/>
            </p:nvSpPr>
            <p:spPr bwMode="auto">
              <a:xfrm>
                <a:off x="8751887" y="2674938"/>
                <a:ext cx="76200" cy="117475"/>
              </a:xfrm>
              <a:custGeom>
                <a:avLst/>
                <a:gdLst>
                  <a:gd name="T0" fmla="*/ 189 w 279"/>
                  <a:gd name="T1" fmla="*/ 303 h 427"/>
                  <a:gd name="T2" fmla="*/ 189 w 279"/>
                  <a:gd name="T3" fmla="*/ 303 h 427"/>
                  <a:gd name="T4" fmla="*/ 90 w 279"/>
                  <a:gd name="T5" fmla="*/ 303 h 427"/>
                  <a:gd name="T6" fmla="*/ 61 w 279"/>
                  <a:gd name="T7" fmla="*/ 236 h 427"/>
                  <a:gd name="T8" fmla="*/ 27 w 279"/>
                  <a:gd name="T9" fmla="*/ 140 h 427"/>
                  <a:gd name="T10" fmla="*/ 140 w 279"/>
                  <a:gd name="T11" fmla="*/ 27 h 427"/>
                  <a:gd name="T12" fmla="*/ 252 w 279"/>
                  <a:gd name="T13" fmla="*/ 140 h 427"/>
                  <a:gd name="T14" fmla="*/ 218 w 279"/>
                  <a:gd name="T15" fmla="*/ 236 h 427"/>
                  <a:gd name="T16" fmla="*/ 189 w 279"/>
                  <a:gd name="T17" fmla="*/ 303 h 427"/>
                  <a:gd name="T18" fmla="*/ 177 w 279"/>
                  <a:gd name="T19" fmla="*/ 401 h 427"/>
                  <a:gd name="T20" fmla="*/ 177 w 279"/>
                  <a:gd name="T21" fmla="*/ 401 h 427"/>
                  <a:gd name="T22" fmla="*/ 97 w 279"/>
                  <a:gd name="T23" fmla="*/ 401 h 427"/>
                  <a:gd name="T24" fmla="*/ 91 w 279"/>
                  <a:gd name="T25" fmla="*/ 397 h 427"/>
                  <a:gd name="T26" fmla="*/ 91 w 279"/>
                  <a:gd name="T27" fmla="*/ 330 h 427"/>
                  <a:gd name="T28" fmla="*/ 188 w 279"/>
                  <a:gd name="T29" fmla="*/ 330 h 427"/>
                  <a:gd name="T30" fmla="*/ 189 w 279"/>
                  <a:gd name="T31" fmla="*/ 395 h 427"/>
                  <a:gd name="T32" fmla="*/ 177 w 279"/>
                  <a:gd name="T33" fmla="*/ 401 h 427"/>
                  <a:gd name="T34" fmla="*/ 279 w 279"/>
                  <a:gd name="T35" fmla="*/ 140 h 427"/>
                  <a:gd name="T36" fmla="*/ 279 w 279"/>
                  <a:gd name="T37" fmla="*/ 140 h 427"/>
                  <a:gd name="T38" fmla="*/ 140 w 279"/>
                  <a:gd name="T39" fmla="*/ 0 h 427"/>
                  <a:gd name="T40" fmla="*/ 0 w 279"/>
                  <a:gd name="T41" fmla="*/ 140 h 427"/>
                  <a:gd name="T42" fmla="*/ 38 w 279"/>
                  <a:gd name="T43" fmla="*/ 249 h 427"/>
                  <a:gd name="T44" fmla="*/ 64 w 279"/>
                  <a:gd name="T45" fmla="*/ 315 h 427"/>
                  <a:gd name="T46" fmla="*/ 64 w 279"/>
                  <a:gd name="T47" fmla="*/ 397 h 427"/>
                  <a:gd name="T48" fmla="*/ 97 w 279"/>
                  <a:gd name="T49" fmla="*/ 427 h 427"/>
                  <a:gd name="T50" fmla="*/ 177 w 279"/>
                  <a:gd name="T51" fmla="*/ 427 h 427"/>
                  <a:gd name="T52" fmla="*/ 215 w 279"/>
                  <a:gd name="T53" fmla="*/ 397 h 427"/>
                  <a:gd name="T54" fmla="*/ 215 w 279"/>
                  <a:gd name="T55" fmla="*/ 316 h 427"/>
                  <a:gd name="T56" fmla="*/ 242 w 279"/>
                  <a:gd name="T57" fmla="*/ 249 h 427"/>
                  <a:gd name="T58" fmla="*/ 279 w 279"/>
                  <a:gd name="T59" fmla="*/ 1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9" h="427">
                    <a:moveTo>
                      <a:pt x="189" y="303"/>
                    </a:moveTo>
                    <a:lnTo>
                      <a:pt x="189" y="303"/>
                    </a:lnTo>
                    <a:lnTo>
                      <a:pt x="90" y="303"/>
                    </a:lnTo>
                    <a:cubicBezTo>
                      <a:pt x="86" y="280"/>
                      <a:pt x="74" y="258"/>
                      <a:pt x="61" y="236"/>
                    </a:cubicBezTo>
                    <a:cubicBezTo>
                      <a:pt x="44" y="206"/>
                      <a:pt x="27" y="176"/>
                      <a:pt x="27" y="140"/>
                    </a:cubicBezTo>
                    <a:cubicBezTo>
                      <a:pt x="27" y="75"/>
                      <a:pt x="75" y="27"/>
                      <a:pt x="140" y="27"/>
                    </a:cubicBezTo>
                    <a:cubicBezTo>
                      <a:pt x="204" y="27"/>
                      <a:pt x="252" y="75"/>
                      <a:pt x="252" y="140"/>
                    </a:cubicBezTo>
                    <a:cubicBezTo>
                      <a:pt x="252" y="176"/>
                      <a:pt x="235" y="206"/>
                      <a:pt x="218" y="236"/>
                    </a:cubicBezTo>
                    <a:cubicBezTo>
                      <a:pt x="205" y="258"/>
                      <a:pt x="193" y="280"/>
                      <a:pt x="189" y="303"/>
                    </a:cubicBezTo>
                    <a:close/>
                    <a:moveTo>
                      <a:pt x="177" y="401"/>
                    </a:moveTo>
                    <a:lnTo>
                      <a:pt x="177" y="401"/>
                    </a:lnTo>
                    <a:lnTo>
                      <a:pt x="97" y="401"/>
                    </a:lnTo>
                    <a:cubicBezTo>
                      <a:pt x="94" y="401"/>
                      <a:pt x="91" y="398"/>
                      <a:pt x="91" y="397"/>
                    </a:cubicBezTo>
                    <a:lnTo>
                      <a:pt x="91" y="330"/>
                    </a:lnTo>
                    <a:lnTo>
                      <a:pt x="188" y="330"/>
                    </a:lnTo>
                    <a:lnTo>
                      <a:pt x="189" y="395"/>
                    </a:lnTo>
                    <a:cubicBezTo>
                      <a:pt x="188" y="397"/>
                      <a:pt x="181" y="401"/>
                      <a:pt x="177" y="401"/>
                    </a:cubicBezTo>
                    <a:close/>
                    <a:moveTo>
                      <a:pt x="279" y="140"/>
                    </a:moveTo>
                    <a:lnTo>
                      <a:pt x="279" y="140"/>
                    </a:lnTo>
                    <a:cubicBezTo>
                      <a:pt x="279" y="60"/>
                      <a:pt x="219" y="0"/>
                      <a:pt x="140" y="0"/>
                    </a:cubicBezTo>
                    <a:cubicBezTo>
                      <a:pt x="60" y="0"/>
                      <a:pt x="0" y="60"/>
                      <a:pt x="0" y="140"/>
                    </a:cubicBezTo>
                    <a:cubicBezTo>
                      <a:pt x="0" y="183"/>
                      <a:pt x="20" y="218"/>
                      <a:pt x="38" y="249"/>
                    </a:cubicBezTo>
                    <a:cubicBezTo>
                      <a:pt x="52" y="273"/>
                      <a:pt x="64" y="294"/>
                      <a:pt x="64" y="315"/>
                    </a:cubicBezTo>
                    <a:lnTo>
                      <a:pt x="64" y="397"/>
                    </a:lnTo>
                    <a:cubicBezTo>
                      <a:pt x="64" y="413"/>
                      <a:pt x="79" y="427"/>
                      <a:pt x="97" y="427"/>
                    </a:cubicBezTo>
                    <a:lnTo>
                      <a:pt x="177" y="427"/>
                    </a:lnTo>
                    <a:cubicBezTo>
                      <a:pt x="193" y="427"/>
                      <a:pt x="215" y="416"/>
                      <a:pt x="215" y="397"/>
                    </a:cubicBezTo>
                    <a:lnTo>
                      <a:pt x="215" y="316"/>
                    </a:lnTo>
                    <a:cubicBezTo>
                      <a:pt x="215" y="295"/>
                      <a:pt x="227" y="274"/>
                      <a:pt x="242" y="249"/>
                    </a:cubicBezTo>
                    <a:cubicBezTo>
                      <a:pt x="259" y="218"/>
                      <a:pt x="279" y="183"/>
                      <a:pt x="279" y="14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6" name="Freeform 277">
                <a:extLst>
                  <a:ext uri="{FF2B5EF4-FFF2-40B4-BE49-F238E27FC236}">
                    <a16:creationId xmlns:a16="http://schemas.microsoft.com/office/drawing/2014/main" id="{AFE05C74-D3C4-484D-8E59-58F36D96495F}"/>
                  </a:ext>
                </a:extLst>
              </p:cNvPr>
              <p:cNvSpPr>
                <a:spLocks/>
              </p:cNvSpPr>
              <p:nvPr/>
            </p:nvSpPr>
            <p:spPr bwMode="auto">
              <a:xfrm>
                <a:off x="8786812" y="2695576"/>
                <a:ext cx="6350" cy="52388"/>
              </a:xfrm>
              <a:custGeom>
                <a:avLst/>
                <a:gdLst>
                  <a:gd name="T0" fmla="*/ 27 w 27"/>
                  <a:gd name="T1" fmla="*/ 193 h 193"/>
                  <a:gd name="T2" fmla="*/ 27 w 27"/>
                  <a:gd name="T3" fmla="*/ 193 h 193"/>
                  <a:gd name="T4" fmla="*/ 0 w 27"/>
                  <a:gd name="T5" fmla="*/ 193 h 193"/>
                  <a:gd name="T6" fmla="*/ 0 w 27"/>
                  <a:gd name="T7" fmla="*/ 0 h 193"/>
                  <a:gd name="T8" fmla="*/ 27 w 27"/>
                  <a:gd name="T9" fmla="*/ 0 h 193"/>
                  <a:gd name="T10" fmla="*/ 27 w 27"/>
                  <a:gd name="T11" fmla="*/ 193 h 193"/>
                </a:gdLst>
                <a:ahLst/>
                <a:cxnLst>
                  <a:cxn ang="0">
                    <a:pos x="T0" y="T1"/>
                  </a:cxn>
                  <a:cxn ang="0">
                    <a:pos x="T2" y="T3"/>
                  </a:cxn>
                  <a:cxn ang="0">
                    <a:pos x="T4" y="T5"/>
                  </a:cxn>
                  <a:cxn ang="0">
                    <a:pos x="T6" y="T7"/>
                  </a:cxn>
                  <a:cxn ang="0">
                    <a:pos x="T8" y="T9"/>
                  </a:cxn>
                  <a:cxn ang="0">
                    <a:pos x="T10" y="T11"/>
                  </a:cxn>
                </a:cxnLst>
                <a:rect l="0" t="0" r="r" b="b"/>
                <a:pathLst>
                  <a:path w="27" h="193">
                    <a:moveTo>
                      <a:pt x="27" y="193"/>
                    </a:moveTo>
                    <a:lnTo>
                      <a:pt x="27" y="193"/>
                    </a:lnTo>
                    <a:lnTo>
                      <a:pt x="0" y="193"/>
                    </a:lnTo>
                    <a:lnTo>
                      <a:pt x="0" y="0"/>
                    </a:lnTo>
                    <a:lnTo>
                      <a:pt x="27" y="0"/>
                    </a:lnTo>
                    <a:lnTo>
                      <a:pt x="27" y="193"/>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7" name="Freeform 278">
                <a:extLst>
                  <a:ext uri="{FF2B5EF4-FFF2-40B4-BE49-F238E27FC236}">
                    <a16:creationId xmlns:a16="http://schemas.microsoft.com/office/drawing/2014/main" id="{DBFA6364-BD1B-4B8D-A17F-D6517AC80B31}"/>
                  </a:ext>
                </a:extLst>
              </p:cNvPr>
              <p:cNvSpPr>
                <a:spLocks/>
              </p:cNvSpPr>
              <p:nvPr/>
            </p:nvSpPr>
            <p:spPr bwMode="auto">
              <a:xfrm>
                <a:off x="8821737" y="2646363"/>
                <a:ext cx="19050" cy="22225"/>
              </a:xfrm>
              <a:custGeom>
                <a:avLst/>
                <a:gdLst>
                  <a:gd name="T0" fmla="*/ 22 w 68"/>
                  <a:gd name="T1" fmla="*/ 80 h 80"/>
                  <a:gd name="T2" fmla="*/ 22 w 68"/>
                  <a:gd name="T3" fmla="*/ 80 h 80"/>
                  <a:gd name="T4" fmla="*/ 0 w 68"/>
                  <a:gd name="T5" fmla="*/ 64 h 80"/>
                  <a:gd name="T6" fmla="*/ 47 w 68"/>
                  <a:gd name="T7" fmla="*/ 0 h 80"/>
                  <a:gd name="T8" fmla="*/ 68 w 68"/>
                  <a:gd name="T9" fmla="*/ 15 h 80"/>
                  <a:gd name="T10" fmla="*/ 22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22" y="80"/>
                    </a:moveTo>
                    <a:lnTo>
                      <a:pt x="22" y="80"/>
                    </a:lnTo>
                    <a:lnTo>
                      <a:pt x="0" y="64"/>
                    </a:lnTo>
                    <a:lnTo>
                      <a:pt x="47" y="0"/>
                    </a:lnTo>
                    <a:lnTo>
                      <a:pt x="68" y="15"/>
                    </a:lnTo>
                    <a:lnTo>
                      <a:pt x="22"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8" name="Freeform 279">
                <a:extLst>
                  <a:ext uri="{FF2B5EF4-FFF2-40B4-BE49-F238E27FC236}">
                    <a16:creationId xmlns:a16="http://schemas.microsoft.com/office/drawing/2014/main" id="{0E17B83E-F950-47DC-B30F-1085624BCD37}"/>
                  </a:ext>
                </a:extLst>
              </p:cNvPr>
              <p:cNvSpPr>
                <a:spLocks/>
              </p:cNvSpPr>
              <p:nvPr/>
            </p:nvSpPr>
            <p:spPr bwMode="auto">
              <a:xfrm>
                <a:off x="8739187" y="2646363"/>
                <a:ext cx="19050" cy="22225"/>
              </a:xfrm>
              <a:custGeom>
                <a:avLst/>
                <a:gdLst>
                  <a:gd name="T0" fmla="*/ 47 w 68"/>
                  <a:gd name="T1" fmla="*/ 80 h 80"/>
                  <a:gd name="T2" fmla="*/ 47 w 68"/>
                  <a:gd name="T3" fmla="*/ 80 h 80"/>
                  <a:gd name="T4" fmla="*/ 0 w 68"/>
                  <a:gd name="T5" fmla="*/ 15 h 80"/>
                  <a:gd name="T6" fmla="*/ 22 w 68"/>
                  <a:gd name="T7" fmla="*/ 0 h 80"/>
                  <a:gd name="T8" fmla="*/ 68 w 68"/>
                  <a:gd name="T9" fmla="*/ 64 h 80"/>
                  <a:gd name="T10" fmla="*/ 47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47" y="80"/>
                    </a:moveTo>
                    <a:lnTo>
                      <a:pt x="47" y="80"/>
                    </a:lnTo>
                    <a:lnTo>
                      <a:pt x="0" y="15"/>
                    </a:lnTo>
                    <a:lnTo>
                      <a:pt x="22" y="0"/>
                    </a:lnTo>
                    <a:lnTo>
                      <a:pt x="68" y="64"/>
                    </a:lnTo>
                    <a:lnTo>
                      <a:pt x="4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9" name="Freeform 280">
                <a:extLst>
                  <a:ext uri="{FF2B5EF4-FFF2-40B4-BE49-F238E27FC236}">
                    <a16:creationId xmlns:a16="http://schemas.microsoft.com/office/drawing/2014/main" id="{C6B45CE8-0049-437E-A870-31E9DC50C8B1}"/>
                  </a:ext>
                </a:extLst>
              </p:cNvPr>
              <p:cNvSpPr>
                <a:spLocks/>
              </p:cNvSpPr>
              <p:nvPr/>
            </p:nvSpPr>
            <p:spPr bwMode="auto">
              <a:xfrm>
                <a:off x="8845549" y="2686051"/>
                <a:ext cx="22225" cy="12700"/>
              </a:xfrm>
              <a:custGeom>
                <a:avLst/>
                <a:gdLst>
                  <a:gd name="T0" fmla="*/ 8 w 82"/>
                  <a:gd name="T1" fmla="*/ 49 h 49"/>
                  <a:gd name="T2" fmla="*/ 8 w 82"/>
                  <a:gd name="T3" fmla="*/ 49 h 49"/>
                  <a:gd name="T4" fmla="*/ 0 w 82"/>
                  <a:gd name="T5" fmla="*/ 24 h 49"/>
                  <a:gd name="T6" fmla="*/ 74 w 82"/>
                  <a:gd name="T7" fmla="*/ 0 h 49"/>
                  <a:gd name="T8" fmla="*/ 82 w 82"/>
                  <a:gd name="T9" fmla="*/ 25 h 49"/>
                  <a:gd name="T10" fmla="*/ 8 w 82"/>
                  <a:gd name="T11" fmla="*/ 49 h 49"/>
                </a:gdLst>
                <a:ahLst/>
                <a:cxnLst>
                  <a:cxn ang="0">
                    <a:pos x="T0" y="T1"/>
                  </a:cxn>
                  <a:cxn ang="0">
                    <a:pos x="T2" y="T3"/>
                  </a:cxn>
                  <a:cxn ang="0">
                    <a:pos x="T4" y="T5"/>
                  </a:cxn>
                  <a:cxn ang="0">
                    <a:pos x="T6" y="T7"/>
                  </a:cxn>
                  <a:cxn ang="0">
                    <a:pos x="T8" y="T9"/>
                  </a:cxn>
                  <a:cxn ang="0">
                    <a:pos x="T10" y="T11"/>
                  </a:cxn>
                </a:cxnLst>
                <a:rect l="0" t="0" r="r" b="b"/>
                <a:pathLst>
                  <a:path w="82" h="49">
                    <a:moveTo>
                      <a:pt x="8" y="49"/>
                    </a:moveTo>
                    <a:lnTo>
                      <a:pt x="8" y="49"/>
                    </a:lnTo>
                    <a:lnTo>
                      <a:pt x="0" y="24"/>
                    </a:lnTo>
                    <a:lnTo>
                      <a:pt x="74" y="0"/>
                    </a:lnTo>
                    <a:lnTo>
                      <a:pt x="82" y="25"/>
                    </a:lnTo>
                    <a:lnTo>
                      <a:pt x="8"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0" name="Freeform 281">
                <a:extLst>
                  <a:ext uri="{FF2B5EF4-FFF2-40B4-BE49-F238E27FC236}">
                    <a16:creationId xmlns:a16="http://schemas.microsoft.com/office/drawing/2014/main" id="{29265CBB-AFB0-4E4A-9EAB-77CB91DF81D3}"/>
                  </a:ext>
                </a:extLst>
              </p:cNvPr>
              <p:cNvSpPr>
                <a:spLocks/>
              </p:cNvSpPr>
              <p:nvPr/>
            </p:nvSpPr>
            <p:spPr bwMode="auto">
              <a:xfrm>
                <a:off x="8788399" y="2632076"/>
                <a:ext cx="7937" cy="22225"/>
              </a:xfrm>
              <a:custGeom>
                <a:avLst/>
                <a:gdLst>
                  <a:gd name="T0" fmla="*/ 27 w 27"/>
                  <a:gd name="T1" fmla="*/ 80 h 80"/>
                  <a:gd name="T2" fmla="*/ 27 w 27"/>
                  <a:gd name="T3" fmla="*/ 80 h 80"/>
                  <a:gd name="T4" fmla="*/ 0 w 27"/>
                  <a:gd name="T5" fmla="*/ 80 h 80"/>
                  <a:gd name="T6" fmla="*/ 0 w 27"/>
                  <a:gd name="T7" fmla="*/ 0 h 80"/>
                  <a:gd name="T8" fmla="*/ 27 w 27"/>
                  <a:gd name="T9" fmla="*/ 0 h 80"/>
                  <a:gd name="T10" fmla="*/ 27 w 27"/>
                  <a:gd name="T11" fmla="*/ 80 h 80"/>
                </a:gdLst>
                <a:ahLst/>
                <a:cxnLst>
                  <a:cxn ang="0">
                    <a:pos x="T0" y="T1"/>
                  </a:cxn>
                  <a:cxn ang="0">
                    <a:pos x="T2" y="T3"/>
                  </a:cxn>
                  <a:cxn ang="0">
                    <a:pos x="T4" y="T5"/>
                  </a:cxn>
                  <a:cxn ang="0">
                    <a:pos x="T6" y="T7"/>
                  </a:cxn>
                  <a:cxn ang="0">
                    <a:pos x="T8" y="T9"/>
                  </a:cxn>
                  <a:cxn ang="0">
                    <a:pos x="T10" y="T11"/>
                  </a:cxn>
                </a:cxnLst>
                <a:rect l="0" t="0" r="r" b="b"/>
                <a:pathLst>
                  <a:path w="27" h="80">
                    <a:moveTo>
                      <a:pt x="27" y="80"/>
                    </a:moveTo>
                    <a:lnTo>
                      <a:pt x="27" y="80"/>
                    </a:lnTo>
                    <a:lnTo>
                      <a:pt x="0" y="80"/>
                    </a:lnTo>
                    <a:lnTo>
                      <a:pt x="0" y="0"/>
                    </a:lnTo>
                    <a:lnTo>
                      <a:pt x="27" y="0"/>
                    </a:lnTo>
                    <a:lnTo>
                      <a:pt x="2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1" name="Freeform 282">
                <a:extLst>
                  <a:ext uri="{FF2B5EF4-FFF2-40B4-BE49-F238E27FC236}">
                    <a16:creationId xmlns:a16="http://schemas.microsoft.com/office/drawing/2014/main" id="{6E33E701-1A00-4124-9B55-CC76054EE0E4}"/>
                  </a:ext>
                </a:extLst>
              </p:cNvPr>
              <p:cNvSpPr>
                <a:spLocks/>
              </p:cNvSpPr>
              <p:nvPr/>
            </p:nvSpPr>
            <p:spPr bwMode="auto">
              <a:xfrm>
                <a:off x="8710612" y="2686051"/>
                <a:ext cx="23812" cy="12700"/>
              </a:xfrm>
              <a:custGeom>
                <a:avLst/>
                <a:gdLst>
                  <a:gd name="T0" fmla="*/ 74 w 83"/>
                  <a:gd name="T1" fmla="*/ 49 h 49"/>
                  <a:gd name="T2" fmla="*/ 74 w 83"/>
                  <a:gd name="T3" fmla="*/ 49 h 49"/>
                  <a:gd name="T4" fmla="*/ 0 w 83"/>
                  <a:gd name="T5" fmla="*/ 25 h 49"/>
                  <a:gd name="T6" fmla="*/ 9 w 83"/>
                  <a:gd name="T7" fmla="*/ 0 h 49"/>
                  <a:gd name="T8" fmla="*/ 83 w 83"/>
                  <a:gd name="T9" fmla="*/ 24 h 49"/>
                  <a:gd name="T10" fmla="*/ 74 w 83"/>
                  <a:gd name="T11" fmla="*/ 49 h 49"/>
                </a:gdLst>
                <a:ahLst/>
                <a:cxnLst>
                  <a:cxn ang="0">
                    <a:pos x="T0" y="T1"/>
                  </a:cxn>
                  <a:cxn ang="0">
                    <a:pos x="T2" y="T3"/>
                  </a:cxn>
                  <a:cxn ang="0">
                    <a:pos x="T4" y="T5"/>
                  </a:cxn>
                  <a:cxn ang="0">
                    <a:pos x="T6" y="T7"/>
                  </a:cxn>
                  <a:cxn ang="0">
                    <a:pos x="T8" y="T9"/>
                  </a:cxn>
                  <a:cxn ang="0">
                    <a:pos x="T10" y="T11"/>
                  </a:cxn>
                </a:cxnLst>
                <a:rect l="0" t="0" r="r" b="b"/>
                <a:pathLst>
                  <a:path w="83" h="49">
                    <a:moveTo>
                      <a:pt x="74" y="49"/>
                    </a:moveTo>
                    <a:lnTo>
                      <a:pt x="74" y="49"/>
                    </a:lnTo>
                    <a:lnTo>
                      <a:pt x="0" y="25"/>
                    </a:lnTo>
                    <a:lnTo>
                      <a:pt x="9" y="0"/>
                    </a:lnTo>
                    <a:lnTo>
                      <a:pt x="83" y="24"/>
                    </a:lnTo>
                    <a:lnTo>
                      <a:pt x="74"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sp>
          <p:nvSpPr>
            <p:cNvPr id="199" name="Rectangle 198">
              <a:extLst>
                <a:ext uri="{FF2B5EF4-FFF2-40B4-BE49-F238E27FC236}">
                  <a16:creationId xmlns:a16="http://schemas.microsoft.com/office/drawing/2014/main" id="{9D4BA6D4-2E1F-4815-8351-025078865D3A}"/>
                </a:ext>
              </a:extLst>
            </p:cNvPr>
            <p:cNvSpPr/>
            <p:nvPr/>
          </p:nvSpPr>
          <p:spPr>
            <a:xfrm>
              <a:off x="10463428" y="5113856"/>
              <a:ext cx="1491189" cy="866780"/>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CRM and</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Marketing</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Automation</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970896" y="2675164"/>
              <a:ext cx="1455744" cy="786054"/>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022658" y="3859930"/>
              <a:ext cx="1232886" cy="79413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07" name="Rectangle 406">
              <a:extLst>
                <a:ext uri="{FF2B5EF4-FFF2-40B4-BE49-F238E27FC236}">
                  <a16:creationId xmlns:a16="http://schemas.microsoft.com/office/drawing/2014/main" id="{BE79D317-5DC9-4F79-98FB-FFF147FFD28E}"/>
                </a:ext>
              </a:extLst>
            </p:cNvPr>
            <p:cNvSpPr/>
            <p:nvPr/>
          </p:nvSpPr>
          <p:spPr>
            <a:xfrm>
              <a:off x="9516554" y="2050749"/>
              <a:ext cx="1584784"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Business</a:t>
              </a:r>
            </a:p>
          </p:txBody>
        </p:sp>
      </p:grpSp>
      <p:grpSp>
        <p:nvGrpSpPr>
          <p:cNvPr id="9" name="Group 8">
            <a:extLst>
              <a:ext uri="{FF2B5EF4-FFF2-40B4-BE49-F238E27FC236}">
                <a16:creationId xmlns:a16="http://schemas.microsoft.com/office/drawing/2014/main" id="{6E6CE79D-71DD-4510-A260-3643CF1E3D37}"/>
              </a:ext>
            </a:extLst>
          </p:cNvPr>
          <p:cNvGrpSpPr/>
          <p:nvPr/>
        </p:nvGrpSpPr>
        <p:grpSpPr>
          <a:xfrm>
            <a:off x="397605" y="1864945"/>
            <a:ext cx="4706230" cy="4544839"/>
            <a:chOff x="405577" y="1901845"/>
            <a:chExt cx="4800600" cy="4343400"/>
          </a:xfrm>
        </p:grpSpPr>
        <p:sp>
          <p:nvSpPr>
            <p:cNvPr id="51" name="Rectangle 50"/>
            <p:cNvSpPr/>
            <p:nvPr/>
          </p:nvSpPr>
          <p:spPr bwMode="auto">
            <a:xfrm>
              <a:off x="40557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0CDFE931-01F3-4AE5-9073-BD338DBBE83C}"/>
                </a:ext>
              </a:extLst>
            </p:cNvPr>
            <p:cNvSpPr/>
            <p:nvPr/>
          </p:nvSpPr>
          <p:spPr>
            <a:xfrm>
              <a:off x="553874" y="2652131"/>
              <a:ext cx="1536307" cy="347754"/>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Social IDs</a:t>
              </a:r>
            </a:p>
          </p:txBody>
        </p:sp>
        <p:grpSp>
          <p:nvGrpSpPr>
            <p:cNvPr id="365" name="Group 364">
              <a:extLst>
                <a:ext uri="{FF2B5EF4-FFF2-40B4-BE49-F238E27FC236}">
                  <a16:creationId xmlns:a16="http://schemas.microsoft.com/office/drawing/2014/main" id="{D4AF4AE6-E1EE-4EAB-B604-CC7174E778DD}"/>
                </a:ext>
              </a:extLst>
            </p:cNvPr>
            <p:cNvGrpSpPr/>
            <p:nvPr/>
          </p:nvGrpSpPr>
          <p:grpSpPr>
            <a:xfrm>
              <a:off x="1225444" y="3004735"/>
              <a:ext cx="2060300" cy="955128"/>
              <a:chOff x="569427" y="3405655"/>
              <a:chExt cx="2060300" cy="955128"/>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1229" y="3405655"/>
                <a:ext cx="457200" cy="457200"/>
              </a:xfrm>
              <a:prstGeom prst="rect">
                <a:avLst/>
              </a:prstGeom>
            </p:spPr>
          </p:pic>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183" y="3405655"/>
                <a:ext cx="457200" cy="457200"/>
              </a:xfrm>
              <a:prstGeom prst="rect">
                <a:avLst/>
              </a:prstGeom>
            </p:spPr>
          </p:pic>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43823" y="3405655"/>
                <a:ext cx="457200" cy="457200"/>
              </a:xfrm>
              <a:prstGeom prst="rect">
                <a:avLst/>
              </a:prstGeom>
            </p:spPr>
          </p:pic>
          <p:grpSp>
            <p:nvGrpSpPr>
              <p:cNvPr id="369" name="Group 368">
                <a:extLst>
                  <a:ext uri="{FF2B5EF4-FFF2-40B4-BE49-F238E27FC236}">
                    <a16:creationId xmlns:a16="http://schemas.microsoft.com/office/drawing/2014/main" id="{0DF817A5-342E-4743-ACB2-101F17DE3020}"/>
                  </a:ext>
                </a:extLst>
              </p:cNvPr>
              <p:cNvGrpSpPr/>
              <p:nvPr/>
            </p:nvGrpSpPr>
            <p:grpSpPr>
              <a:xfrm>
                <a:off x="2172527" y="3903583"/>
                <a:ext cx="457200" cy="457200"/>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sp>
            <p:nvSpPr>
              <p:cNvPr id="370" name="Rectangle 369">
                <a:extLst>
                  <a:ext uri="{FF2B5EF4-FFF2-40B4-BE49-F238E27FC236}">
                    <a16:creationId xmlns:a16="http://schemas.microsoft.com/office/drawing/2014/main" id="{E6A55119-24D3-42A3-A35C-A6054A416DD3}"/>
                  </a:ext>
                </a:extLst>
              </p:cNvPr>
              <p:cNvSpPr/>
              <p:nvPr/>
            </p:nvSpPr>
            <p:spPr bwMode="auto">
              <a:xfrm>
                <a:off x="2172527" y="340565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2527" y="3405655"/>
                <a:ext cx="457200" cy="457200"/>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569427" y="3903583"/>
                <a:ext cx="457200" cy="457200"/>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95372" y="3903583"/>
                <a:ext cx="457200" cy="4572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33236" y="390358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380" name="Rectangle 379">
              <a:extLst>
                <a:ext uri="{FF2B5EF4-FFF2-40B4-BE49-F238E27FC236}">
                  <a16:creationId xmlns:a16="http://schemas.microsoft.com/office/drawing/2014/main" id="{1F21591D-4A33-4482-8DE2-86EB94E0E9B5}"/>
                </a:ext>
              </a:extLst>
            </p:cNvPr>
            <p:cNvSpPr/>
            <p:nvPr/>
          </p:nvSpPr>
          <p:spPr>
            <a:xfrm>
              <a:off x="552680" y="4496264"/>
              <a:ext cx="3186413" cy="607266"/>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Business &amp; Government IDs</a:t>
              </a:r>
            </a:p>
          </p:txBody>
        </p:sp>
        <p:grpSp>
          <p:nvGrpSpPr>
            <p:cNvPr id="381" name="Group 380">
              <a:extLst>
                <a:ext uri="{FF2B5EF4-FFF2-40B4-BE49-F238E27FC236}">
                  <a16:creationId xmlns:a16="http://schemas.microsoft.com/office/drawing/2014/main" id="{C5A03C91-8F83-4447-960C-CA98C28FBF71}"/>
                </a:ext>
              </a:extLst>
            </p:cNvPr>
            <p:cNvGrpSpPr/>
            <p:nvPr/>
          </p:nvGrpSpPr>
          <p:grpSpPr>
            <a:xfrm>
              <a:off x="1311671" y="4870286"/>
              <a:ext cx="1919508" cy="957376"/>
              <a:chOff x="638332" y="5136282"/>
              <a:chExt cx="1919508" cy="957376"/>
            </a:xfrm>
          </p:grpSpPr>
          <p:grpSp>
            <p:nvGrpSpPr>
              <p:cNvPr id="382" name="Group 381">
                <a:extLst>
                  <a:ext uri="{FF2B5EF4-FFF2-40B4-BE49-F238E27FC236}">
                    <a16:creationId xmlns:a16="http://schemas.microsoft.com/office/drawing/2014/main" id="{85F27B67-C449-45DF-9753-DA6FED5C92CC}"/>
                  </a:ext>
                </a:extLst>
              </p:cNvPr>
              <p:cNvGrpSpPr/>
              <p:nvPr/>
            </p:nvGrpSpPr>
            <p:grpSpPr>
              <a:xfrm>
                <a:off x="638332" y="5136282"/>
                <a:ext cx="582632" cy="957376"/>
                <a:chOff x="638332" y="5136282"/>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5136282"/>
                  <a:ext cx="582632" cy="957376"/>
                  <a:chOff x="2397241" y="490207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5162145"/>
                    <a:ext cx="230378" cy="277324"/>
                    <a:chOff x="7132637" y="6251906"/>
                    <a:chExt cx="413352" cy="497586"/>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1" y="6251906"/>
                      <a:ext cx="293103" cy="293349"/>
                    </a:xfrm>
                    <a:prstGeom prst="ellipse">
                      <a:avLst/>
                    </a:pr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769628" y="5716512"/>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13349" y="5136282"/>
                <a:ext cx="582632" cy="957376"/>
                <a:chOff x="1313349" y="5136282"/>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5136282"/>
                  <a:ext cx="582632" cy="957376"/>
                  <a:chOff x="2397241" y="490207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5162149"/>
                    <a:ext cx="230378" cy="277321"/>
                    <a:chOff x="7132637" y="6251906"/>
                    <a:chExt cx="413352" cy="497580"/>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1" y="6251906"/>
                      <a:ext cx="293103" cy="293349"/>
                    </a:xfrm>
                    <a:prstGeom prst="ellipse">
                      <a:avLst/>
                    </a:prstGeom>
                    <a:noFill/>
                    <a:ln w="12700" cap="flat">
                      <a:solidFill>
                        <a:schemeClr val="accent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6545257"/>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746670"/>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F100B119-F894-4F65-BF78-D42B7209065D}"/>
                  </a:ext>
                </a:extLst>
              </p:cNvPr>
              <p:cNvGrpSpPr/>
              <p:nvPr/>
            </p:nvGrpSpPr>
            <p:grpSpPr>
              <a:xfrm>
                <a:off x="1975208" y="5136282"/>
                <a:ext cx="582632" cy="957376"/>
                <a:chOff x="1975208" y="5136282"/>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5136282"/>
                  <a:ext cx="582632" cy="957376"/>
                  <a:chOff x="2397241" y="4902070"/>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5162145"/>
                    <a:ext cx="230378" cy="277324"/>
                    <a:chOff x="7132637" y="6251906"/>
                    <a:chExt cx="413352" cy="497586"/>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1" y="6251906"/>
                      <a:ext cx="293103" cy="293349"/>
                    </a:xfrm>
                    <a:prstGeom prst="ellipse">
                      <a:avLst/>
                    </a:pr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68606" y="5736708"/>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930756"/>
                  <a:ext cx="466850" cy="90753"/>
                </a:xfrm>
                <a:prstGeom prst="rect">
                  <a:avLst/>
                </a:prstGeom>
                <a:noFill/>
              </p:spPr>
              <p:txBody>
                <a:bodyPr wrap="square" lIns="0" tIns="0" rIns="0" bIns="0" rtlCol="0">
                  <a:spAutoFit/>
                </a:bodyPr>
                <a:lstStyle/>
                <a:p>
                  <a:pPr algn="ctr" defTabSz="914367">
                    <a:lnSpc>
                      <a:spcPct val="90000"/>
                    </a:lnSpc>
                    <a:spcAft>
                      <a:spcPts val="588"/>
                    </a:spcAft>
                    <a:defRPr/>
                  </a:pPr>
                  <a:r>
                    <a:rPr lang="en-US" sz="686" err="1">
                      <a:solidFill>
                        <a:srgbClr val="FFFFFF"/>
                      </a:solidFill>
                      <a:latin typeface="Georgia" panose="02040502050405020303" pitchFamily="18" charset="0"/>
                    </a:rPr>
                    <a:t>contoso</a:t>
                  </a:r>
                  <a:endParaRPr lang="en-US" sz="686">
                    <a:solidFill>
                      <a:srgbClr val="FFFFFF"/>
                    </a:solidFill>
                    <a:latin typeface="Georgia" panose="02040502050405020303" pitchFamily="18" charset="0"/>
                  </a:endParaRPr>
                </a:p>
              </p:txBody>
            </p:sp>
          </p:grpSp>
        </p:grpSp>
        <p:sp>
          <p:nvSpPr>
            <p:cNvPr id="61" name="Rectangle 60">
              <a:extLst>
                <a:ext uri="{FF2B5EF4-FFF2-40B4-BE49-F238E27FC236}">
                  <a16:creationId xmlns:a16="http://schemas.microsoft.com/office/drawing/2014/main" id="{5F35CE9A-441A-4487-B464-6A99A956CCBD}"/>
                </a:ext>
              </a:extLst>
            </p:cNvPr>
            <p:cNvSpPr/>
            <p:nvPr/>
          </p:nvSpPr>
          <p:spPr>
            <a:xfrm>
              <a:off x="1306616" y="2009560"/>
              <a:ext cx="1949030"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Customers</a:t>
              </a:r>
            </a:p>
          </p:txBody>
        </p:sp>
      </p:grpSp>
      <p:grpSp>
        <p:nvGrpSpPr>
          <p:cNvPr id="8" name="Group 7">
            <a:extLst>
              <a:ext uri="{FF2B5EF4-FFF2-40B4-BE49-F238E27FC236}">
                <a16:creationId xmlns:a16="http://schemas.microsoft.com/office/drawing/2014/main" id="{FD12DEF2-DCE6-4FEB-9227-8E32A5F554AB}"/>
              </a:ext>
            </a:extLst>
          </p:cNvPr>
          <p:cNvGrpSpPr>
            <a:grpSpLocks noChangeAspect="1"/>
          </p:cNvGrpSpPr>
          <p:nvPr/>
        </p:nvGrpSpPr>
        <p:grpSpPr>
          <a:xfrm>
            <a:off x="3579588" y="1799996"/>
            <a:ext cx="5129776" cy="4671380"/>
            <a:chOff x="3766766" y="1841137"/>
            <a:chExt cx="4902942" cy="4464816"/>
          </a:xfrm>
        </p:grpSpPr>
        <p:sp>
          <p:nvSpPr>
            <p:cNvPr id="307" name="Freeform: Shape 306">
              <a:extLst>
                <a:ext uri="{FF2B5EF4-FFF2-40B4-BE49-F238E27FC236}">
                  <a16:creationId xmlns:a16="http://schemas.microsoft.com/office/drawing/2014/main" id="{9A206BB3-3AA4-4570-9F11-51629F2A4921}"/>
                </a:ext>
              </a:extLst>
            </p:cNvPr>
            <p:cNvSpPr/>
            <p:nvPr/>
          </p:nvSpPr>
          <p:spPr bwMode="auto">
            <a:xfrm>
              <a:off x="3766766" y="1907211"/>
              <a:ext cx="4902942" cy="4339875"/>
            </a:xfrm>
            <a:custGeom>
              <a:avLst/>
              <a:gdLst>
                <a:gd name="connsiteX0" fmla="*/ 1305258 w 4902942"/>
                <a:gd name="connsiteY0" fmla="*/ 0 h 4339875"/>
                <a:gd name="connsiteX1" fmla="*/ 3597684 w 4902942"/>
                <a:gd name="connsiteY1" fmla="*/ 0 h 4339875"/>
                <a:gd name="connsiteX2" fmla="*/ 3619988 w 4902942"/>
                <a:gd name="connsiteY2" fmla="*/ 10744 h 4339875"/>
                <a:gd name="connsiteX3" fmla="*/ 4902942 w 4902942"/>
                <a:gd name="connsiteY3" fmla="*/ 2166335 h 4339875"/>
                <a:gd name="connsiteX4" fmla="*/ 3619988 w 4902942"/>
                <a:gd name="connsiteY4" fmla="*/ 4321926 h 4339875"/>
                <a:gd name="connsiteX5" fmla="*/ 3582727 w 4902942"/>
                <a:gd name="connsiteY5" fmla="*/ 4339875 h 4339875"/>
                <a:gd name="connsiteX6" fmla="*/ 1320215 w 4902942"/>
                <a:gd name="connsiteY6" fmla="*/ 4339875 h 4339875"/>
                <a:gd name="connsiteX7" fmla="*/ 1282955 w 4902942"/>
                <a:gd name="connsiteY7" fmla="*/ 4321926 h 4339875"/>
                <a:gd name="connsiteX8" fmla="*/ 0 w 4902942"/>
                <a:gd name="connsiteY8" fmla="*/ 2166335 h 4339875"/>
                <a:gd name="connsiteX9" fmla="*/ 1282955 w 4902942"/>
                <a:gd name="connsiteY9" fmla="*/ 10744 h 43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2942" h="4339875">
                  <a:moveTo>
                    <a:pt x="1305258" y="0"/>
                  </a:moveTo>
                  <a:lnTo>
                    <a:pt x="3597684" y="0"/>
                  </a:lnTo>
                  <a:lnTo>
                    <a:pt x="3619988" y="10744"/>
                  </a:lnTo>
                  <a:cubicBezTo>
                    <a:pt x="4384173" y="425875"/>
                    <a:pt x="4902942" y="1235523"/>
                    <a:pt x="4902942" y="2166335"/>
                  </a:cubicBezTo>
                  <a:cubicBezTo>
                    <a:pt x="4902942" y="3097148"/>
                    <a:pt x="4384173" y="3906796"/>
                    <a:pt x="3619988" y="4321926"/>
                  </a:cubicBezTo>
                  <a:lnTo>
                    <a:pt x="3582727" y="4339875"/>
                  </a:lnTo>
                  <a:lnTo>
                    <a:pt x="1320215" y="4339875"/>
                  </a:lnTo>
                  <a:lnTo>
                    <a:pt x="1282955" y="4321926"/>
                  </a:lnTo>
                  <a:cubicBezTo>
                    <a:pt x="518769" y="3906796"/>
                    <a:pt x="0" y="3097148"/>
                    <a:pt x="0" y="2166335"/>
                  </a:cubicBezTo>
                  <a:cubicBezTo>
                    <a:pt x="0" y="1235523"/>
                    <a:pt x="518769" y="425875"/>
                    <a:pt x="1282955" y="10744"/>
                  </a:cubicBezTo>
                  <a:close/>
                </a:path>
              </a:pathLst>
            </a:custGeom>
            <a:solidFill>
              <a:schemeClr val="bg2">
                <a:lumMod val="90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spc="-49">
                <a:solidFill>
                  <a:srgbClr val="353535"/>
                </a:solidFill>
                <a:latin typeface="Segoe UI Semilight"/>
                <a:cs typeface="Segoe UI" pitchFamily="34" charset="0"/>
              </a:endParaRPr>
            </a:p>
          </p:txBody>
        </p:sp>
        <p:sp>
          <p:nvSpPr>
            <p:cNvPr id="16" name="Oval 15"/>
            <p:cNvSpPr/>
            <p:nvPr/>
          </p:nvSpPr>
          <p:spPr bwMode="auto">
            <a:xfrm>
              <a:off x="3985828" y="1841137"/>
              <a:ext cx="4464818" cy="4464816"/>
            </a:xfrm>
            <a:prstGeom prst="ellipse">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941" b="1" spc="-49">
                  <a:solidFill>
                    <a:srgbClr val="353535"/>
                  </a:solidFill>
                  <a:latin typeface="Segoe UI Semilight"/>
                  <a:cs typeface="Segoe UI" pitchFamily="34" charset="0"/>
                </a:rPr>
                <a:t>Azure AD B2C</a:t>
              </a:r>
            </a:p>
          </p:txBody>
        </p:sp>
      </p:grpSp>
      <p:sp>
        <p:nvSpPr>
          <p:cNvPr id="2" name="Title 1"/>
          <p:cNvSpPr>
            <a:spLocks noGrp="1"/>
          </p:cNvSpPr>
          <p:nvPr>
            <p:ph type="title"/>
          </p:nvPr>
        </p:nvSpPr>
        <p:spPr/>
        <p:txBody>
          <a:bodyPr/>
          <a:lstStyle/>
          <a:p>
            <a:r>
              <a:rPr lang="en-US"/>
              <a:t>Azure Active Directory B2C</a:t>
            </a:r>
          </a:p>
        </p:txBody>
      </p:sp>
      <p:pic>
        <p:nvPicPr>
          <p:cNvPr id="52" name="Picture 5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94704" y="1107090"/>
            <a:ext cx="1202593" cy="1202593"/>
          </a:xfrm>
          <a:prstGeom prst="rect">
            <a:avLst/>
          </a:prstGeom>
        </p:spPr>
      </p:pic>
      <p:sp>
        <p:nvSpPr>
          <p:cNvPr id="64" name="Rectangle 63"/>
          <p:cNvSpPr/>
          <p:nvPr/>
        </p:nvSpPr>
        <p:spPr bwMode="auto">
          <a:xfrm>
            <a:off x="397605"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11764333"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9032DBFE-CB5E-4839-B01B-5168D864B545}"/>
              </a:ext>
            </a:extLst>
          </p:cNvPr>
          <p:cNvGrpSpPr/>
          <p:nvPr/>
        </p:nvGrpSpPr>
        <p:grpSpPr>
          <a:xfrm>
            <a:off x="4123888" y="3265778"/>
            <a:ext cx="4343616" cy="2053192"/>
            <a:chOff x="4206579" y="3177871"/>
            <a:chExt cx="4430715" cy="2094363"/>
          </a:xfrm>
        </p:grpSpPr>
        <p:sp>
          <p:nvSpPr>
            <p:cNvPr id="60" name="Rectangle 59">
              <a:extLst>
                <a:ext uri="{FF2B5EF4-FFF2-40B4-BE49-F238E27FC236}">
                  <a16:creationId xmlns:a16="http://schemas.microsoft.com/office/drawing/2014/main" id="{F389771A-2E8C-4886-AE13-0A951384418B}"/>
                </a:ext>
              </a:extLst>
            </p:cNvPr>
            <p:cNvSpPr/>
            <p:nvPr/>
          </p:nvSpPr>
          <p:spPr>
            <a:xfrm>
              <a:off x="4572335" y="3177871"/>
              <a:ext cx="4064959" cy="646331"/>
            </a:xfrm>
            <a:prstGeom prst="rect">
              <a:avLst/>
            </a:prstGeom>
          </p:spPr>
          <p:txBody>
            <a:bodyPr wrap="squar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Securely authenticate customers</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with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572335" y="3882531"/>
              <a:ext cx="3153043" cy="723275"/>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Provide branded registration</a:t>
              </a:r>
            </a:p>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and login experiences</a:t>
              </a:r>
            </a:p>
          </p:txBody>
        </p:sp>
        <p:sp>
          <p:nvSpPr>
            <p:cNvPr id="69" name="Rectangle 68">
              <a:extLst>
                <a:ext uri="{FF2B5EF4-FFF2-40B4-BE49-F238E27FC236}">
                  <a16:creationId xmlns:a16="http://schemas.microsoft.com/office/drawing/2014/main" id="{F7F69A80-1749-4ED5-BA5E-A436C0068F7D}"/>
                </a:ext>
              </a:extLst>
            </p:cNvPr>
            <p:cNvSpPr/>
            <p:nvPr/>
          </p:nvSpPr>
          <p:spPr>
            <a:xfrm>
              <a:off x="4572335" y="4625903"/>
              <a:ext cx="3391698" cy="646331"/>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Capture login, preference, and </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conversion data for customers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206579" y="319817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206579" y="463462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206579" y="3916398"/>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grpSp>
    </p:spTree>
    <p:extLst>
      <p:ext uri="{BB962C8B-B14F-4D97-AF65-F5344CB8AC3E}">
        <p14:creationId xmlns:p14="http://schemas.microsoft.com/office/powerpoint/2010/main" val="34065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a:xfrm>
            <a:off x="4852014" y="1322783"/>
            <a:ext cx="2487973" cy="10064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nchor="ctr">
            <a:spAutoFit/>
          </a:bodyPr>
          <a:lstStyle/>
          <a:p>
            <a:pPr defTabSz="914099" fontAlgn="base">
              <a:lnSpc>
                <a:spcPct val="90000"/>
              </a:lnSpc>
              <a:spcBef>
                <a:spcPct val="0"/>
              </a:spcBef>
              <a:spcAft>
                <a:spcPct val="0"/>
              </a:spcAft>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Accounts</a:t>
            </a:r>
          </a:p>
          <a:p>
            <a:pPr defTabSz="914099" fontAlgn="base">
              <a:lnSpc>
                <a:spcPct val="90000"/>
              </a:lnSpc>
              <a:spcBef>
                <a:spcPct val="0"/>
              </a:spcBef>
              <a:spcAft>
                <a:spcPct val="0"/>
              </a:spcAft>
            </a:pPr>
            <a:r>
              <a:rPr lang="en-US" sz="1400">
                <a:gradFill>
                  <a:gsLst>
                    <a:gs pos="1250">
                      <a:srgbClr val="1A1A1A"/>
                    </a:gs>
                    <a:gs pos="100000">
                      <a:srgbClr val="1A1A1A"/>
                    </a:gs>
                  </a:gsLst>
                  <a:lin ang="5400000" scaled="0"/>
                </a:gradFill>
              </a:rPr>
              <a:t>Great experience</a:t>
            </a:r>
          </a:p>
          <a:p>
            <a:pPr defTabSz="914099" fontAlgn="base">
              <a:lnSpc>
                <a:spcPct val="90000"/>
              </a:lnSpc>
              <a:spcBef>
                <a:spcPct val="0"/>
              </a:spcBef>
              <a:spcAft>
                <a:spcPct val="0"/>
              </a:spcAft>
            </a:pPr>
            <a:r>
              <a:rPr lang="en-US" sz="1400">
                <a:gradFill>
                  <a:gsLst>
                    <a:gs pos="1250">
                      <a:srgbClr val="1A1A1A"/>
                    </a:gs>
                    <a:gs pos="100000">
                      <a:srgbClr val="1A1A1A"/>
                    </a:gs>
                  </a:gsLst>
                  <a:lin ang="5400000" scaled="0"/>
                </a:gradFill>
              </a:rPr>
              <a:t>Strong assurances of identity</a:t>
            </a:r>
          </a:p>
          <a:p>
            <a:pPr defTabSz="914099" fontAlgn="base">
              <a:lnSpc>
                <a:spcPct val="90000"/>
              </a:lnSpc>
              <a:spcBef>
                <a:spcPct val="0"/>
              </a:spcBef>
              <a:spcAft>
                <a:spcPct val="0"/>
              </a:spcAft>
            </a:pPr>
            <a:r>
              <a:rPr lang="en-US" sz="1400">
                <a:gradFill>
                  <a:gsLst>
                    <a:gs pos="1250">
                      <a:srgbClr val="1A1A1A"/>
                    </a:gs>
                    <a:gs pos="100000">
                      <a:srgbClr val="1A1A1A"/>
                    </a:gs>
                  </a:gsLst>
                  <a:lin ang="5400000" scaled="0"/>
                </a:gradFill>
              </a:rPr>
              <a:t>Policy control and response</a:t>
            </a:r>
          </a:p>
        </p:txBody>
      </p:sp>
      <p:sp>
        <p:nvSpPr>
          <p:cNvPr id="403" name="Rectangle 402"/>
          <p:cNvSpPr/>
          <p:nvPr/>
        </p:nvSpPr>
        <p:spPr>
          <a:xfrm>
            <a:off x="8378736" y="1322782"/>
            <a:ext cx="3421377" cy="13388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nchor="ctr">
            <a:spAutoFit/>
          </a:bodyPr>
          <a:lstStyle/>
          <a:p>
            <a:pPr defTabSz="914099" fontAlgn="base">
              <a:lnSpc>
                <a:spcPct val="90000"/>
              </a:lnSpc>
              <a:spcBef>
                <a:spcPct val="0"/>
              </a:spcBef>
              <a:spcAft>
                <a:spcPct val="0"/>
              </a:spcAft>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perimeter</a:t>
            </a:r>
          </a:p>
          <a:p>
            <a:pPr defTabSz="914099" fontAlgn="base">
              <a:lnSpc>
                <a:spcPct val="90000"/>
              </a:lnSpc>
              <a:spcBef>
                <a:spcPct val="0"/>
              </a:spcBef>
              <a:spcAft>
                <a:spcPct val="0"/>
              </a:spcAft>
            </a:pPr>
            <a:r>
              <a:rPr lang="en-US" sz="1400">
                <a:gradFill>
                  <a:gsLst>
                    <a:gs pos="1250">
                      <a:srgbClr val="1A1A1A"/>
                    </a:gs>
                    <a:gs pos="100000">
                      <a:srgbClr val="1A1A1A"/>
                    </a:gs>
                  </a:gsLst>
                  <a:lin ang="5400000" scaled="0"/>
                </a:gradFill>
              </a:rPr>
              <a:t>Visibility and control across your estate</a:t>
            </a:r>
          </a:p>
          <a:p>
            <a:pPr indent="231775" defTabSz="914099" fontAlgn="base">
              <a:lnSpc>
                <a:spcPct val="90000"/>
              </a:lnSpc>
              <a:spcBef>
                <a:spcPct val="0"/>
              </a:spcBef>
              <a:spcAft>
                <a:spcPct val="0"/>
              </a:spcAft>
              <a:tabLst>
                <a:tab pos="231775" algn="l"/>
              </a:tabLst>
            </a:pPr>
            <a:r>
              <a:rPr lang="en-US" sz="1400">
                <a:gradFill>
                  <a:gsLst>
                    <a:gs pos="1250">
                      <a:srgbClr val="1A1A1A"/>
                    </a:gs>
                    <a:gs pos="100000">
                      <a:srgbClr val="1A1A1A"/>
                    </a:gs>
                  </a:gsLst>
                  <a:lin ang="5400000" scaled="0"/>
                </a:gradFill>
              </a:rPr>
              <a:t>Identities</a:t>
            </a:r>
          </a:p>
          <a:p>
            <a:pPr indent="231775" defTabSz="914099" fontAlgn="base">
              <a:lnSpc>
                <a:spcPct val="90000"/>
              </a:lnSpc>
              <a:spcBef>
                <a:spcPct val="0"/>
              </a:spcBef>
              <a:spcAft>
                <a:spcPct val="0"/>
              </a:spcAft>
              <a:tabLst>
                <a:tab pos="231775" algn="l"/>
              </a:tabLst>
            </a:pPr>
            <a:r>
              <a:rPr lang="en-US" sz="1400">
                <a:gradFill>
                  <a:gsLst>
                    <a:gs pos="1250">
                      <a:srgbClr val="1A1A1A"/>
                    </a:gs>
                    <a:gs pos="100000">
                      <a:srgbClr val="1A1A1A"/>
                    </a:gs>
                  </a:gsLst>
                  <a:lin ang="5400000" scaled="0"/>
                </a:gradFill>
              </a:rPr>
              <a:t>Sensitive data usage</a:t>
            </a:r>
          </a:p>
          <a:p>
            <a:pPr indent="231775" defTabSz="914099" fontAlgn="base">
              <a:lnSpc>
                <a:spcPct val="90000"/>
              </a:lnSpc>
              <a:spcBef>
                <a:spcPct val="0"/>
              </a:spcBef>
              <a:spcAft>
                <a:spcPct val="0"/>
              </a:spcAft>
              <a:tabLst>
                <a:tab pos="231775" algn="l"/>
              </a:tabLst>
            </a:pPr>
            <a:r>
              <a:rPr lang="en-US" sz="1400">
                <a:gradFill>
                  <a:gsLst>
                    <a:gs pos="1250">
                      <a:srgbClr val="1A1A1A"/>
                    </a:gs>
                    <a:gs pos="100000">
                      <a:srgbClr val="1A1A1A"/>
                    </a:gs>
                  </a:gsLst>
                  <a:lin ang="5400000" scaled="0"/>
                </a:gradFill>
              </a:rPr>
              <a:t>Corporate and SaaS applications</a:t>
            </a:r>
          </a:p>
          <a:p>
            <a:pPr indent="231775" defTabSz="914099" fontAlgn="base">
              <a:lnSpc>
                <a:spcPct val="90000"/>
              </a:lnSpc>
              <a:spcBef>
                <a:spcPct val="0"/>
              </a:spcBef>
              <a:spcAft>
                <a:spcPct val="0"/>
              </a:spcAft>
              <a:tabLst>
                <a:tab pos="231775" algn="l"/>
              </a:tabLst>
            </a:pPr>
            <a:r>
              <a:rPr lang="en-US" sz="1400">
                <a:gradFill>
                  <a:gsLst>
                    <a:gs pos="1250">
                      <a:srgbClr val="1A1A1A"/>
                    </a:gs>
                    <a:gs pos="100000">
                      <a:srgbClr val="1A1A1A"/>
                    </a:gs>
                  </a:gsLst>
                  <a:lin ang="5400000" scaled="0"/>
                </a:gradFill>
              </a:rPr>
              <a:t>Managed and mobile devices</a:t>
            </a:r>
          </a:p>
        </p:txBody>
      </p:sp>
      <p:sp>
        <p:nvSpPr>
          <p:cNvPr id="9" name="Title 8"/>
          <p:cNvSpPr>
            <a:spLocks noGrp="1"/>
          </p:cNvSpPr>
          <p:nvPr>
            <p:ph type="title"/>
          </p:nvPr>
        </p:nvSpPr>
        <p:spPr/>
        <p:txBody>
          <a:bodyPr/>
          <a:lstStyle/>
          <a:p>
            <a:r>
              <a:rPr lang="en-US"/>
              <a:t>Identity and access management</a:t>
            </a:r>
          </a:p>
        </p:txBody>
      </p:sp>
      <p:sp>
        <p:nvSpPr>
          <p:cNvPr id="395" name="Rectangle 394"/>
          <p:cNvSpPr/>
          <p:nvPr/>
        </p:nvSpPr>
        <p:spPr>
          <a:xfrm>
            <a:off x="588263" y="1247377"/>
            <a:ext cx="4230480" cy="110184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nchor="ctr">
            <a:spAutoFit/>
          </a:bodyPr>
          <a:lstStyle/>
          <a:p>
            <a:pPr defTabSz="914099" fontAlgn="base">
              <a:lnSpc>
                <a:spcPct val="90000"/>
              </a:lnSpc>
              <a:spcBef>
                <a:spcPct val="0"/>
              </a:spcBef>
              <a:spcAft>
                <a:spcPct val="0"/>
              </a:spcAft>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systems </a:t>
            </a:r>
          </a:p>
          <a:p>
            <a:pPr marL="0" lvl="1" defTabSz="932719">
              <a:spcBef>
                <a:spcPct val="20000"/>
              </a:spcBef>
              <a:buSzPct val="90000"/>
            </a:pPr>
            <a:r>
              <a:rPr lang="en-US" sz="1400">
                <a:gradFill>
                  <a:gsLst>
                    <a:gs pos="1250">
                      <a:srgbClr val="1A1A1A"/>
                    </a:gs>
                    <a:gs pos="100000">
                      <a:srgbClr val="1A1A1A"/>
                    </a:gs>
                  </a:gsLst>
                  <a:lin ang="5400000" scaled="0"/>
                </a:gradFill>
              </a:rPr>
              <a:t>Critical dependency for most </a:t>
            </a:r>
            <a:br>
              <a:rPr lang="en-US" sz="1400">
                <a:gradFill>
                  <a:gsLst>
                    <a:gs pos="1250">
                      <a:srgbClr val="1A1A1A"/>
                    </a:gs>
                    <a:gs pos="100000">
                      <a:srgbClr val="1A1A1A"/>
                    </a:gs>
                  </a:gsLst>
                  <a:lin ang="5400000" scaled="0"/>
                </a:gradFill>
              </a:rPr>
            </a:br>
            <a:r>
              <a:rPr lang="en-US" sz="1400">
                <a:gradFill>
                  <a:gsLst>
                    <a:gs pos="1250">
                      <a:srgbClr val="1A1A1A"/>
                    </a:gs>
                    <a:gs pos="100000">
                      <a:srgbClr val="1A1A1A"/>
                    </a:gs>
                  </a:gsLst>
                  <a:lin ang="5400000" scaled="0"/>
                </a:gradFill>
              </a:rPr>
              <a:t>or all security assurances</a:t>
            </a:r>
          </a:p>
          <a:p>
            <a:pPr marL="0" lvl="1" defTabSz="932719">
              <a:spcBef>
                <a:spcPct val="20000"/>
              </a:spcBef>
              <a:buSzPct val="90000"/>
            </a:pPr>
            <a:r>
              <a:rPr lang="en-US" sz="1400">
                <a:gradFill>
                  <a:gsLst>
                    <a:gs pos="1250">
                      <a:srgbClr val="1A1A1A"/>
                    </a:gs>
                    <a:gs pos="100000">
                      <a:srgbClr val="1A1A1A"/>
                    </a:gs>
                  </a:gsLst>
                  <a:lin ang="5400000" scaled="0"/>
                </a:gradFill>
              </a:rPr>
              <a:t>Harden to Highest security standards</a:t>
            </a:r>
          </a:p>
        </p:txBody>
      </p:sp>
      <p:pic>
        <p:nvPicPr>
          <p:cNvPr id="2" name="Picture 1">
            <a:extLst>
              <a:ext uri="{FF2B5EF4-FFF2-40B4-BE49-F238E27FC236}">
                <a16:creationId xmlns:a16="http://schemas.microsoft.com/office/drawing/2014/main" id="{2471DF31-BA40-4DCA-938B-1B7D236AFC5D}"/>
              </a:ext>
            </a:extLst>
          </p:cNvPr>
          <p:cNvPicPr>
            <a:picLocks noChangeAspect="1"/>
          </p:cNvPicPr>
          <p:nvPr/>
        </p:nvPicPr>
        <p:blipFill>
          <a:blip r:embed="rId3"/>
          <a:stretch>
            <a:fillRect/>
          </a:stretch>
        </p:blipFill>
        <p:spPr>
          <a:xfrm>
            <a:off x="1920374" y="3072499"/>
            <a:ext cx="8351253" cy="3465649"/>
          </a:xfrm>
          <a:prstGeom prst="rect">
            <a:avLst/>
          </a:prstGeom>
        </p:spPr>
      </p:pic>
    </p:spTree>
    <p:extLst>
      <p:ext uri="{BB962C8B-B14F-4D97-AF65-F5344CB8AC3E}">
        <p14:creationId xmlns:p14="http://schemas.microsoft.com/office/powerpoint/2010/main" val="190019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fade">
                                      <p:cBhvr>
                                        <p:cTn id="11" dur="500"/>
                                        <p:tgtEl>
                                          <p:spTgt spid="40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fade">
                                      <p:cBhvr>
                                        <p:cTn id="15"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P spid="403" grpId="0" animBg="1"/>
      <p:bldP spid="3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7" name="question">
            <a:extLst>
              <a:ext uri="{FF2B5EF4-FFF2-40B4-BE49-F238E27FC236}">
                <a16:creationId xmlns:a16="http://schemas.microsoft.com/office/drawing/2014/main" id="{9D1DE0C0-A0C9-4E27-840E-FC5A0B1574E8}"/>
              </a:ext>
            </a:extLst>
          </p:cNvPr>
          <p:cNvSpPr>
            <a:spLocks noChangeAspect="1" noEditPoints="1"/>
          </p:cNvSpPr>
          <p:nvPr/>
        </p:nvSpPr>
        <p:spPr bwMode="auto">
          <a:xfrm>
            <a:off x="8856312" y="1988284"/>
            <a:ext cx="1554992" cy="2920056"/>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07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a:t>
              </a:r>
              <a:r>
                <a:rPr kumimoji="0" lang="en-US" sz="1800" b="0" i="0" u="none" strike="noStrike" kern="0" cap="none" spc="0" normalizeH="0" baseline="0" noProof="0">
                  <a:ln>
                    <a:noFill/>
                  </a:ln>
                  <a:gradFill>
                    <a:gsLst>
                      <a:gs pos="1250">
                        <a:schemeClr val="bg1">
                          <a:lumMod val="65000"/>
                        </a:schemeClr>
                      </a:gs>
                      <a:gs pos="100000">
                        <a:schemeClr val="bg1">
                          <a:lumMod val="65000"/>
                        </a:schemeClr>
                      </a:gs>
                    </a:gsLst>
                    <a:lin ang="5400000" scaled="0"/>
                  </a:gradFill>
                  <a:effectLst/>
                  <a:uLnTx/>
                  <a:uFillTx/>
                </a:rPr>
                <a:t>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4503668" cy="276999"/>
            <a:chOff x="7438285" y="2281123"/>
            <a:chExt cx="4503668"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0" y="2281123"/>
              <a:ext cx="3556793"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b="1">
                  <a:gradFill>
                    <a:gsLst>
                      <a:gs pos="2917">
                        <a:srgbClr val="0078D4"/>
                      </a:gs>
                      <a:gs pos="97000">
                        <a:srgbClr val="0078D4"/>
                      </a:gs>
                    </a:gsLst>
                    <a:lin ang="5400000" scaled="0"/>
                  </a:gradFill>
                </a:rPr>
                <a:t>Identity and access management</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rgbClr val="0078D4"/>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Security management </a:t>
              </a:r>
              <a:br>
                <a:rPr lang="en-US"/>
              </a:br>
              <a:r>
                <a:rPr lang="en-US"/>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chemeClr val="bg1">
                      <a:lumMod val="65000"/>
                    </a:schemeClr>
                  </a:solidFill>
                </a:rPr>
                <a:t>(B) Detect-Respond-Recover</a:t>
              </a:r>
            </a:p>
          </p:txBody>
        </p:sp>
      </p:grpSp>
      <p:grpSp>
        <p:nvGrpSpPr>
          <p:cNvPr id="54" name="Group 53">
            <a:extLst>
              <a:ext uri="{FF2B5EF4-FFF2-40B4-BE49-F238E27FC236}">
                <a16:creationId xmlns:a16="http://schemas.microsoft.com/office/drawing/2014/main" id="{CB335C72-FBD5-4819-B7D8-A0EB4D4273B9}"/>
              </a:ext>
            </a:extLst>
          </p:cNvPr>
          <p:cNvGrpSpPr/>
          <p:nvPr/>
        </p:nvGrpSpPr>
        <p:grpSpPr>
          <a:xfrm>
            <a:off x="384559" y="3699822"/>
            <a:ext cx="4403558" cy="1406337"/>
            <a:chOff x="518087" y="2205293"/>
            <a:chExt cx="4403558" cy="1406337"/>
          </a:xfrm>
        </p:grpSpPr>
        <p:sp>
          <p:nvSpPr>
            <p:cNvPr id="55" name="Rectangle 54">
              <a:extLst>
                <a:ext uri="{FF2B5EF4-FFF2-40B4-BE49-F238E27FC236}">
                  <a16:creationId xmlns:a16="http://schemas.microsoft.com/office/drawing/2014/main" id="{F083505A-A3F0-437B-B6C1-2FD304AA7C05}"/>
                </a:ext>
              </a:extLst>
            </p:cNvPr>
            <p:cNvSpPr/>
            <p:nvPr/>
          </p:nvSpPr>
          <p:spPr bwMode="auto">
            <a:xfrm>
              <a:off x="518090" y="2216229"/>
              <a:ext cx="3897066"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6" name="Rectangle 55">
              <a:extLst>
                <a:ext uri="{FF2B5EF4-FFF2-40B4-BE49-F238E27FC236}">
                  <a16:creationId xmlns:a16="http://schemas.microsoft.com/office/drawing/2014/main" id="{3326E22C-4848-40D1-8BD8-ED6A742915AE}"/>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Typical stakeholders</a:t>
              </a:r>
            </a:p>
            <a:p>
              <a:pPr marL="285750" lvl="1" indent="-285750" fontAlgn="ctr">
                <a:lnSpc>
                  <a:spcPct val="90000"/>
                </a:lnSpc>
                <a:buFont typeface="Arial" panose="020B0604020202020204" pitchFamily="34" charset="0"/>
                <a:buChar char="•"/>
                <a:defRPr/>
              </a:pPr>
              <a:r>
                <a:rPr lang="en-US" sz="1200" b="1">
                  <a:solidFill>
                    <a:srgbClr val="505050"/>
                  </a:solidFill>
                </a:rPr>
                <a:t>Identity Security Architects </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Identity Architects </a:t>
              </a:r>
            </a:p>
            <a:p>
              <a:pPr marL="285750" lvl="1" indent="-285750" fontAlgn="ctr">
                <a:lnSpc>
                  <a:spcPct val="90000"/>
                </a:lnSpc>
                <a:buFont typeface="Arial" panose="020B0604020202020204" pitchFamily="34" charset="0"/>
                <a:buChar char="•"/>
                <a:defRPr/>
              </a:pPr>
              <a:r>
                <a:rPr lang="en-US" sz="1200" b="1">
                  <a:solidFill>
                    <a:srgbClr val="505050"/>
                  </a:solidFill>
                </a:rPr>
                <a:t>Identity Operations Teams</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Collaboration/Productivity Lead</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400"/>
                                        <p:tgtEl>
                                          <p:spTgt spid="105"/>
                                        </p:tgtEl>
                                      </p:cBhvr>
                                    </p:animEffect>
                                  </p:childTnLst>
                                </p:cTn>
                              </p:par>
                              <p:par>
                                <p:cTn id="42" presetID="22" presetClass="entr" presetSubtype="1"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childTnLst>
                          </p:cTn>
                        </p:par>
                        <p:par>
                          <p:cTn id="45" fill="hold">
                            <p:stCondLst>
                              <p:cond delay="75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400"/>
                                        <p:tgtEl>
                                          <p:spTgt spid="108"/>
                                        </p:tgtEl>
                                      </p:cBhvr>
                                    </p:animEffect>
                                  </p:childTnLst>
                                </p:cTn>
                              </p:par>
                            </p:childTnLst>
                          </p:cTn>
                        </p:par>
                        <p:par>
                          <p:cTn id="49" fill="hold">
                            <p:stCondLst>
                              <p:cond delay="1150"/>
                            </p:stCondLst>
                            <p:childTnLst>
                              <p:par>
                                <p:cTn id="50" presetID="10"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400"/>
                                        <p:tgtEl>
                                          <p:spTgt spid="74"/>
                                        </p:tgtEl>
                                      </p:cBhvr>
                                    </p:animEffect>
                                  </p:childTnLst>
                                </p:cTn>
                              </p:par>
                            </p:childTnLst>
                          </p:cTn>
                        </p:par>
                        <p:par>
                          <p:cTn id="53" fill="hold">
                            <p:stCondLst>
                              <p:cond delay="1550"/>
                            </p:stCondLst>
                            <p:childTnLst>
                              <p:par>
                                <p:cTn id="54" presetID="22" presetClass="entr" presetSubtype="8"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6094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a:t>
            </a:r>
          </a:p>
        </p:txBody>
      </p:sp>
      <p:sp>
        <p:nvSpPr>
          <p:cNvPr id="3" name="Books" title="Icon of a stack of books">
            <a:extLst>
              <a:ext uri="{FF2B5EF4-FFF2-40B4-BE49-F238E27FC236}">
                <a16:creationId xmlns:a16="http://schemas.microsoft.com/office/drawing/2014/main" id="{EDBE85BE-8899-4406-91D2-39305129651F}"/>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2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A6B95D-9BC9-4A6B-87EC-A320E864ED32}"/>
              </a:ext>
            </a:extLst>
          </p:cNvPr>
          <p:cNvSpPr>
            <a:spLocks noGrp="1"/>
          </p:cNvSpPr>
          <p:nvPr>
            <p:ph type="body" sz="quarter" idx="10"/>
          </p:nvPr>
        </p:nvSpPr>
        <p:spPr>
          <a:xfrm>
            <a:off x="584200" y="1435498"/>
            <a:ext cx="11018520" cy="3914918"/>
          </a:xfrm>
        </p:spPr>
        <p:txBody>
          <a:bodyPr/>
          <a:lstStyle/>
          <a:p>
            <a:r>
              <a:rPr lang="en-US"/>
              <a:t>Azure AD and ADFS best practices</a:t>
            </a:r>
          </a:p>
          <a:p>
            <a:pPr lvl="1"/>
            <a:r>
              <a:rPr lang="en-US">
                <a:hlinkClick r:id="rId2"/>
              </a:rPr>
              <a:t>https://cloudblogs.microsoft.com/enterprisemobility/2018/03/05/azure-ad-and-adfs-best-practices-defending-against-password-spray-attacks/</a:t>
            </a:r>
            <a:endParaRPr lang="en-US"/>
          </a:p>
          <a:p>
            <a:r>
              <a:rPr lang="en-US"/>
              <a:t>Microsoft Password Guidance</a:t>
            </a:r>
          </a:p>
          <a:p>
            <a:pPr lvl="1"/>
            <a:r>
              <a:rPr lang="en-US">
                <a:hlinkClick r:id="rId3"/>
              </a:rPr>
              <a:t>https://aka.ms/passwordguidance</a:t>
            </a:r>
            <a:r>
              <a:rPr lang="en-US"/>
              <a:t> </a:t>
            </a:r>
          </a:p>
          <a:p>
            <a:r>
              <a:rPr lang="en-US"/>
              <a:t>NIST Updated Password Guidance</a:t>
            </a:r>
          </a:p>
          <a:p>
            <a:pPr lvl="1"/>
            <a:endParaRPr lang="en-US"/>
          </a:p>
          <a:p>
            <a:r>
              <a:rPr lang="en-US"/>
              <a:t>Ignite Session: Azure Active Directory risk-based identity protection</a:t>
            </a:r>
          </a:p>
          <a:p>
            <a:pPr lvl="1"/>
            <a:r>
              <a:rPr lang="en-US">
                <a:hlinkClick r:id="rId4"/>
              </a:rPr>
              <a:t>https://channel9.msdn.com/events/Ignite/Microsoft-Ignite-Orlando-2017/BRK3016</a:t>
            </a:r>
            <a:r>
              <a:rPr lang="en-US"/>
              <a:t> </a:t>
            </a:r>
          </a:p>
        </p:txBody>
      </p:sp>
      <p:sp>
        <p:nvSpPr>
          <p:cNvPr id="3" name="Title 2">
            <a:extLst>
              <a:ext uri="{FF2B5EF4-FFF2-40B4-BE49-F238E27FC236}">
                <a16:creationId xmlns:a16="http://schemas.microsoft.com/office/drawing/2014/main" id="{01F6B611-7843-4245-AEF8-905D584A6869}"/>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38286339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User credential theft</a:t>
            </a:r>
          </a:p>
        </p:txBody>
      </p:sp>
      <p:sp>
        <p:nvSpPr>
          <p:cNvPr id="81" name="Rectangle 80">
            <a:extLst>
              <a:ext uri="{FF2B5EF4-FFF2-40B4-BE49-F238E27FC236}">
                <a16:creationId xmlns:a16="http://schemas.microsoft.com/office/drawing/2014/main" id="{26DF4BFA-9BC9-4128-B11C-8EBC36A28EF2}"/>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5" name="TextBox 84">
            <a:extLst>
              <a:ext uri="{FF2B5EF4-FFF2-40B4-BE49-F238E27FC236}">
                <a16:creationId xmlns:a16="http://schemas.microsoft.com/office/drawing/2014/main" id="{EB5002EC-DA2F-456C-ACB6-0562EB9B5914}"/>
              </a:ext>
            </a:extLst>
          </p:cNvPr>
          <p:cNvSpPr txBox="1"/>
          <p:nvPr/>
        </p:nvSpPr>
        <p:spPr>
          <a:xfrm>
            <a:off x="6033995" y="3630928"/>
            <a:ext cx="3931920" cy="130759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Phishing email </a:t>
            </a:r>
            <a:r>
              <a:rPr lang="en-US" b="0">
                <a:sym typeface="Wingdings" panose="05000000000000000000" pitchFamily="2" charset="2"/>
              </a:rPr>
              <a:t></a:t>
            </a:r>
            <a:br>
              <a:rPr lang="en-US" b="0"/>
            </a:br>
            <a:r>
              <a:rPr lang="en-US" b="0"/>
              <a:t>a</a:t>
            </a:r>
            <a:r>
              <a:rPr lang="en-US" b="0">
                <a:sym typeface="Wingdings" panose="05000000000000000000" pitchFamily="2" charset="2"/>
              </a:rPr>
              <a:t>. F</a:t>
            </a:r>
            <a:r>
              <a:rPr lang="en-US" b="0"/>
              <a:t>ake credential site</a:t>
            </a:r>
          </a:p>
          <a:p>
            <a:r>
              <a:rPr lang="en-US" b="0">
                <a:sym typeface="Wingdings" panose="05000000000000000000" pitchFamily="2" charset="2"/>
              </a:rPr>
              <a:t>	b. Script to steal credential</a:t>
            </a:r>
            <a:endParaRPr lang="en-US" b="0"/>
          </a:p>
        </p:txBody>
      </p:sp>
      <p:sp>
        <p:nvSpPr>
          <p:cNvPr id="86" name="Rectangle 85">
            <a:extLst>
              <a:ext uri="{FF2B5EF4-FFF2-40B4-BE49-F238E27FC236}">
                <a16:creationId xmlns:a16="http://schemas.microsoft.com/office/drawing/2014/main" id="{5C1CB997-07A4-464E-9936-A1808954303B}"/>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8" name="Rectangle 87">
            <a:extLst>
              <a:ext uri="{FF2B5EF4-FFF2-40B4-BE49-F238E27FC236}">
                <a16:creationId xmlns:a16="http://schemas.microsoft.com/office/drawing/2014/main" id="{22847163-0B23-4258-A32C-5D040C5ABEA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9" name="TextBox 88">
            <a:extLst>
              <a:ext uri="{FF2B5EF4-FFF2-40B4-BE49-F238E27FC236}">
                <a16:creationId xmlns:a16="http://schemas.microsoft.com/office/drawing/2014/main" id="{78277D02-DB68-475F-A792-A10EC6BFF71B}"/>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dirty="0">
                <a:gradFill>
                  <a:gsLst>
                    <a:gs pos="0">
                      <a:schemeClr val="accent4"/>
                    </a:gs>
                    <a:gs pos="100000">
                      <a:schemeClr val="accent4"/>
                    </a:gs>
                  </a:gsLst>
                  <a:lin ang="5400000" scaled="0"/>
                </a:gradFill>
              </a:rPr>
              <a:t>Zero Touch: </a:t>
            </a:r>
          </a:p>
          <a:p>
            <a:r>
              <a:rPr lang="en-US" b="0" dirty="0">
                <a:gradFill>
                  <a:gsLst>
                    <a:gs pos="0">
                      <a:schemeClr val="accent4"/>
                    </a:gs>
                    <a:gs pos="100000">
                      <a:schemeClr val="accent4"/>
                    </a:gs>
                  </a:gsLst>
                  <a:lin ang="5400000" scaled="0"/>
                </a:gradFill>
              </a:rPr>
              <a:t>Public password compromise</a:t>
            </a:r>
          </a:p>
        </p:txBody>
      </p:sp>
      <p:sp>
        <p:nvSpPr>
          <p:cNvPr id="90" name="TextBox 89">
            <a:extLst>
              <a:ext uri="{FF2B5EF4-FFF2-40B4-BE49-F238E27FC236}">
                <a16:creationId xmlns:a16="http://schemas.microsoft.com/office/drawing/2014/main" id="{50B50B85-0FD9-4E29-A6E0-BAED50A326D9}"/>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Leaked credential detection and forced password reset</a:t>
            </a:r>
          </a:p>
        </p:txBody>
      </p:sp>
      <p:sp>
        <p:nvSpPr>
          <p:cNvPr id="91" name="TextBox 90">
            <a:extLst>
              <a:ext uri="{FF2B5EF4-FFF2-40B4-BE49-F238E27FC236}">
                <a16:creationId xmlns:a16="http://schemas.microsoft.com/office/drawing/2014/main" id="{2ED6C52C-CB7C-4C25-9B1B-2D81691331D9}"/>
              </a:ext>
            </a:extLst>
          </p:cNvPr>
          <p:cNvSpPr txBox="1"/>
          <p:nvPr/>
        </p:nvSpPr>
        <p:spPr>
          <a:xfrm>
            <a:off x="1258852" y="3630928"/>
            <a:ext cx="3657600" cy="1302787"/>
          </a:xfrm>
          <a:prstGeom prst="rect">
            <a:avLst/>
          </a:prstGeom>
          <a:noFill/>
          <a:ln w="19050">
            <a:solidFill>
              <a:schemeClr val="accent1"/>
            </a:solidFill>
          </a:ln>
        </p:spPr>
        <p:txBody>
          <a:bodyPr wrap="square" lIns="182880" tIns="91440" rIns="182880" bIns="91440" rtlCol="0">
            <a:noAutofit/>
          </a:bodyPr>
          <a:lstStyle/>
          <a:p>
            <a:pPr marL="225425" lvl="0" indent="-225425">
              <a:defRPr/>
            </a:pPr>
            <a:r>
              <a:rPr lang="en-US" sz="1600" kern="0">
                <a:gradFill>
                  <a:gsLst>
                    <a:gs pos="0">
                      <a:schemeClr val="accent1"/>
                    </a:gs>
                    <a:gs pos="100000">
                      <a:schemeClr val="accent1"/>
                    </a:gs>
                  </a:gsLst>
                  <a:lin ang="5400000" scaled="0"/>
                </a:gradFill>
              </a:rPr>
              <a:t>a. </a:t>
            </a:r>
            <a:r>
              <a:rPr lang="en-US" sz="1600" b="1" kern="0">
                <a:gradFill>
                  <a:gsLst>
                    <a:gs pos="0">
                      <a:schemeClr val="accent1"/>
                    </a:gs>
                    <a:gs pos="100000">
                      <a:schemeClr val="accent1"/>
                    </a:gs>
                  </a:gsLst>
                  <a:lin ang="5400000" scaled="0"/>
                </a:gradFill>
              </a:rPr>
              <a:t>Office 365 ATP</a:t>
            </a:r>
            <a:br>
              <a:rPr lang="en-US" sz="1600" kern="0">
                <a:gradFill>
                  <a:gsLst>
                    <a:gs pos="0">
                      <a:schemeClr val="accent1"/>
                    </a:gs>
                    <a:gs pos="100000">
                      <a:schemeClr val="accent1"/>
                    </a:gs>
                  </a:gsLst>
                  <a:lin ang="5400000" scaled="0"/>
                </a:gradFill>
              </a:rPr>
            </a:br>
            <a:r>
              <a:rPr lang="en-US" sz="1400" kern="0">
                <a:gradFill>
                  <a:gsLst>
                    <a:gs pos="0">
                      <a:schemeClr val="accent1"/>
                    </a:gs>
                    <a:gs pos="100000">
                      <a:schemeClr val="accent1"/>
                    </a:gs>
                  </a:gsLst>
                  <a:lin ang="5400000" scaled="0"/>
                </a:gradFill>
              </a:rPr>
              <a:t>Windows Defender SmartScreen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1"/>
                    </a:gs>
                    <a:gs pos="100000">
                      <a:schemeClr val="accent1"/>
                    </a:gs>
                  </a:gsLst>
                  <a:lin ang="5400000" scaled="0"/>
                </a:gradFill>
                <a:effectLst/>
                <a:uLnTx/>
                <a:uFillTx/>
              </a:rPr>
              <a:t>b. </a:t>
            </a: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Hardware Credential Isolation</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Credential Guard</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Windows Hello</a:t>
            </a:r>
          </a:p>
        </p:txBody>
      </p:sp>
      <p:sp>
        <p:nvSpPr>
          <p:cNvPr id="92" name="TextBox 91">
            <a:extLst>
              <a:ext uri="{FF2B5EF4-FFF2-40B4-BE49-F238E27FC236}">
                <a16:creationId xmlns:a16="http://schemas.microsoft.com/office/drawing/2014/main" id="{B3567495-D13E-4478-91B5-C3A98A4C4EBC}"/>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4" name="TextBox 93">
            <a:extLst>
              <a:ext uri="{FF2B5EF4-FFF2-40B4-BE49-F238E27FC236}">
                <a16:creationId xmlns:a16="http://schemas.microsoft.com/office/drawing/2014/main" id="{035A2A5E-41AF-4775-B8E5-09F0C73BD8C0}"/>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Advanced Host Detections: </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96" name="Straight Connector 95">
            <a:extLst>
              <a:ext uri="{FF2B5EF4-FFF2-40B4-BE49-F238E27FC236}">
                <a16:creationId xmlns:a16="http://schemas.microsoft.com/office/drawing/2014/main" id="{7A831CB1-54C5-46A3-9E16-8FFB49A70877}"/>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0BFAFC-343B-4FB2-B950-B640FB52ED5E}"/>
              </a:ext>
            </a:extLst>
          </p:cNvPr>
          <p:cNvCxnSpPr>
            <a:cxnSpLocks/>
          </p:cNvCxnSpPr>
          <p:nvPr/>
        </p:nvCxnSpPr>
        <p:spPr>
          <a:xfrm>
            <a:off x="6080801" y="3863892"/>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39A5BC3-8E30-4630-8A19-8F70971E3D6A}"/>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9" name="TextBox 98">
            <a:extLst>
              <a:ext uri="{FF2B5EF4-FFF2-40B4-BE49-F238E27FC236}">
                <a16:creationId xmlns:a16="http://schemas.microsoft.com/office/drawing/2014/main" id="{A837CB06-1A3E-4D68-947D-F2572878EF26}"/>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0" name="TextBox 99">
            <a:extLst>
              <a:ext uri="{FF2B5EF4-FFF2-40B4-BE49-F238E27FC236}">
                <a16:creationId xmlns:a16="http://schemas.microsoft.com/office/drawing/2014/main" id="{3BB1500A-9F13-4724-86E9-0052AA833C4D}"/>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1" name="TextBox 100">
            <a:extLst>
              <a:ext uri="{FF2B5EF4-FFF2-40B4-BE49-F238E27FC236}">
                <a16:creationId xmlns:a16="http://schemas.microsoft.com/office/drawing/2014/main" id="{008A4897-A6BD-43A7-91F4-8964A687BB79}"/>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2" name="Rectangle 101">
            <a:extLst>
              <a:ext uri="{FF2B5EF4-FFF2-40B4-BE49-F238E27FC236}">
                <a16:creationId xmlns:a16="http://schemas.microsoft.com/office/drawing/2014/main" id="{A3CB9138-3637-493E-8C70-946A5E5FAB4F}"/>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3" name="Picture 102">
            <a:extLst>
              <a:ext uri="{FF2B5EF4-FFF2-40B4-BE49-F238E27FC236}">
                <a16:creationId xmlns:a16="http://schemas.microsoft.com/office/drawing/2014/main" id="{1EEE7ECD-AD77-4EDA-891D-6A4036259C41}"/>
              </a:ext>
            </a:extLst>
          </p:cNvPr>
          <p:cNvPicPr>
            <a:picLocks noChangeAspect="1"/>
          </p:cNvPicPr>
          <p:nvPr/>
        </p:nvPicPr>
        <p:blipFill>
          <a:blip r:embed="rId3"/>
          <a:stretch>
            <a:fillRect/>
          </a:stretch>
        </p:blipFill>
        <p:spPr>
          <a:xfrm>
            <a:off x="694043" y="2676363"/>
            <a:ext cx="519096" cy="519098"/>
          </a:xfrm>
          <a:prstGeom prst="rect">
            <a:avLst/>
          </a:prstGeom>
        </p:spPr>
      </p:pic>
      <p:grpSp>
        <p:nvGrpSpPr>
          <p:cNvPr id="104" name="Group 103">
            <a:extLst>
              <a:ext uri="{FF2B5EF4-FFF2-40B4-BE49-F238E27FC236}">
                <a16:creationId xmlns:a16="http://schemas.microsoft.com/office/drawing/2014/main" id="{EB4C5F26-4ED8-407B-9FD3-98ECE290E2E1}"/>
              </a:ext>
            </a:extLst>
          </p:cNvPr>
          <p:cNvGrpSpPr/>
          <p:nvPr/>
        </p:nvGrpSpPr>
        <p:grpSpPr>
          <a:xfrm>
            <a:off x="758326" y="3680140"/>
            <a:ext cx="390531" cy="391793"/>
            <a:chOff x="196838" y="3527938"/>
            <a:chExt cx="556568" cy="558367"/>
          </a:xfrm>
        </p:grpSpPr>
        <p:sp>
          <p:nvSpPr>
            <p:cNvPr id="105" name="Freeform 92">
              <a:extLst>
                <a:ext uri="{FF2B5EF4-FFF2-40B4-BE49-F238E27FC236}">
                  <a16:creationId xmlns:a16="http://schemas.microsoft.com/office/drawing/2014/main" id="{5918454E-C3AD-4DE7-942A-DE04AA3B2520}"/>
                </a:ext>
              </a:extLst>
            </p:cNvPr>
            <p:cNvSpPr>
              <a:spLocks noChangeAspect="1" noEditPoints="1"/>
            </p:cNvSpPr>
            <p:nvPr/>
          </p:nvSpPr>
          <p:spPr bwMode="black">
            <a:xfrm>
              <a:off x="386156" y="3686882"/>
              <a:ext cx="176500" cy="2404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91408" tIns="45704" rIns="91408" bIns="45704" numCol="1" anchor="t" anchorCtr="0" compatLnSpc="1">
              <a:prstTxWarp prst="textNoShape">
                <a:avLst/>
              </a:prstTxWarp>
            </a:bodyPr>
            <a:lstStyle/>
            <a:p>
              <a:pPr defTabSz="914225"/>
              <a:endParaRPr lang="en-US" sz="1764" kern="0">
                <a:solidFill>
                  <a:srgbClr val="000000"/>
                </a:solidFill>
              </a:endParaRPr>
            </a:p>
          </p:txBody>
        </p:sp>
        <p:sp>
          <p:nvSpPr>
            <p:cNvPr id="106" name="Freeform 37">
              <a:extLst>
                <a:ext uri="{FF2B5EF4-FFF2-40B4-BE49-F238E27FC236}">
                  <a16:creationId xmlns:a16="http://schemas.microsoft.com/office/drawing/2014/main" id="{22FD753B-BFA4-44F7-A3E6-14B384C2D124}"/>
                </a:ext>
              </a:extLst>
            </p:cNvPr>
            <p:cNvSpPr>
              <a:spLocks noEditPoints="1"/>
            </p:cNvSpPr>
            <p:nvPr/>
          </p:nvSpPr>
          <p:spPr bwMode="auto">
            <a:xfrm>
              <a:off x="196838" y="3527938"/>
              <a:ext cx="556568" cy="558367"/>
            </a:xfrm>
            <a:custGeom>
              <a:avLst/>
              <a:gdLst>
                <a:gd name="T0" fmla="*/ 1411 w 1638"/>
                <a:gd name="T1" fmla="*/ 602 h 1638"/>
                <a:gd name="T2" fmla="*/ 1600 w 1638"/>
                <a:gd name="T3" fmla="*/ 424 h 1638"/>
                <a:gd name="T4" fmla="*/ 1214 w 1638"/>
                <a:gd name="T5" fmla="*/ 227 h 1638"/>
                <a:gd name="T6" fmla="*/ 1138 w 1638"/>
                <a:gd name="T7" fmla="*/ 227 h 1638"/>
                <a:gd name="T8" fmla="*/ 959 w 1638"/>
                <a:gd name="T9" fmla="*/ 38 h 1638"/>
                <a:gd name="T10" fmla="*/ 819 w 1638"/>
                <a:gd name="T11" fmla="*/ 0 h 1638"/>
                <a:gd name="T12" fmla="*/ 679 w 1638"/>
                <a:gd name="T13" fmla="*/ 38 h 1638"/>
                <a:gd name="T14" fmla="*/ 501 w 1638"/>
                <a:gd name="T15" fmla="*/ 227 h 1638"/>
                <a:gd name="T16" fmla="*/ 424 w 1638"/>
                <a:gd name="T17" fmla="*/ 227 h 1638"/>
                <a:gd name="T18" fmla="*/ 38 w 1638"/>
                <a:gd name="T19" fmla="*/ 424 h 1638"/>
                <a:gd name="T20" fmla="*/ 228 w 1638"/>
                <a:gd name="T21" fmla="*/ 602 h 1638"/>
                <a:gd name="T22" fmla="*/ 228 w 1638"/>
                <a:gd name="T23" fmla="*/ 679 h 1638"/>
                <a:gd name="T24" fmla="*/ 38 w 1638"/>
                <a:gd name="T25" fmla="*/ 858 h 1638"/>
                <a:gd name="T26" fmla="*/ 0 w 1638"/>
                <a:gd name="T27" fmla="*/ 998 h 1638"/>
                <a:gd name="T28" fmla="*/ 38 w 1638"/>
                <a:gd name="T29" fmla="*/ 1138 h 1638"/>
                <a:gd name="T30" fmla="*/ 228 w 1638"/>
                <a:gd name="T31" fmla="*/ 1372 h 1638"/>
                <a:gd name="T32" fmla="*/ 462 w 1638"/>
                <a:gd name="T33" fmla="*/ 1638 h 1638"/>
                <a:gd name="T34" fmla="*/ 602 w 1638"/>
                <a:gd name="T35" fmla="*/ 1600 h 1638"/>
                <a:gd name="T36" fmla="*/ 781 w 1638"/>
                <a:gd name="T37" fmla="*/ 1411 h 1638"/>
                <a:gd name="T38" fmla="*/ 858 w 1638"/>
                <a:gd name="T39" fmla="*/ 1411 h 1638"/>
                <a:gd name="T40" fmla="*/ 1036 w 1638"/>
                <a:gd name="T41" fmla="*/ 1600 h 1638"/>
                <a:gd name="T42" fmla="*/ 1176 w 1638"/>
                <a:gd name="T43" fmla="*/ 1638 h 1638"/>
                <a:gd name="T44" fmla="*/ 1411 w 1638"/>
                <a:gd name="T45" fmla="*/ 1372 h 1638"/>
                <a:gd name="T46" fmla="*/ 1600 w 1638"/>
                <a:gd name="T47" fmla="*/ 1138 h 1638"/>
                <a:gd name="T48" fmla="*/ 1638 w 1638"/>
                <a:gd name="T49" fmla="*/ 998 h 1638"/>
                <a:gd name="T50" fmla="*/ 1600 w 1638"/>
                <a:gd name="T51" fmla="*/ 858 h 1638"/>
                <a:gd name="T52" fmla="*/ 1411 w 1638"/>
                <a:gd name="T53" fmla="*/ 679 h 1638"/>
                <a:gd name="T54" fmla="*/ 1262 w 1638"/>
                <a:gd name="T55" fmla="*/ 819 h 1638"/>
                <a:gd name="T56" fmla="*/ 1300 w 1638"/>
                <a:gd name="T57" fmla="*/ 959 h 1638"/>
                <a:gd name="T58" fmla="*/ 1334 w 1638"/>
                <a:gd name="T59" fmla="*/ 1138 h 1638"/>
                <a:gd name="T60" fmla="*/ 1334 w 1638"/>
                <a:gd name="T61" fmla="*/ 1214 h 1638"/>
                <a:gd name="T62" fmla="*/ 1176 w 1638"/>
                <a:gd name="T63" fmla="*/ 1262 h 1638"/>
                <a:gd name="T64" fmla="*/ 1036 w 1638"/>
                <a:gd name="T65" fmla="*/ 1300 h 1638"/>
                <a:gd name="T66" fmla="*/ 858 w 1638"/>
                <a:gd name="T67" fmla="*/ 1334 h 1638"/>
                <a:gd name="T68" fmla="*/ 781 w 1638"/>
                <a:gd name="T69" fmla="*/ 1334 h 1638"/>
                <a:gd name="T70" fmla="*/ 602 w 1638"/>
                <a:gd name="T71" fmla="*/ 1300 h 1638"/>
                <a:gd name="T72" fmla="*/ 462 w 1638"/>
                <a:gd name="T73" fmla="*/ 1262 h 1638"/>
                <a:gd name="T74" fmla="*/ 304 w 1638"/>
                <a:gd name="T75" fmla="*/ 1214 h 1638"/>
                <a:gd name="T76" fmla="*/ 304 w 1638"/>
                <a:gd name="T77" fmla="*/ 1138 h 1638"/>
                <a:gd name="T78" fmla="*/ 338 w 1638"/>
                <a:gd name="T79" fmla="*/ 959 h 1638"/>
                <a:gd name="T80" fmla="*/ 377 w 1638"/>
                <a:gd name="T81" fmla="*/ 819 h 1638"/>
                <a:gd name="T82" fmla="*/ 338 w 1638"/>
                <a:gd name="T83" fmla="*/ 679 h 1638"/>
                <a:gd name="T84" fmla="*/ 304 w 1638"/>
                <a:gd name="T85" fmla="*/ 501 h 1638"/>
                <a:gd name="T86" fmla="*/ 304 w 1638"/>
                <a:gd name="T87" fmla="*/ 424 h 1638"/>
                <a:gd name="T88" fmla="*/ 462 w 1638"/>
                <a:gd name="T89" fmla="*/ 377 h 1638"/>
                <a:gd name="T90" fmla="*/ 602 w 1638"/>
                <a:gd name="T91" fmla="*/ 338 h 1638"/>
                <a:gd name="T92" fmla="*/ 781 w 1638"/>
                <a:gd name="T93" fmla="*/ 304 h 1638"/>
                <a:gd name="T94" fmla="*/ 858 w 1638"/>
                <a:gd name="T95" fmla="*/ 304 h 1638"/>
                <a:gd name="T96" fmla="*/ 1036 w 1638"/>
                <a:gd name="T97" fmla="*/ 338 h 1638"/>
                <a:gd name="T98" fmla="*/ 1176 w 1638"/>
                <a:gd name="T99" fmla="*/ 377 h 1638"/>
                <a:gd name="T100" fmla="*/ 1334 w 1638"/>
                <a:gd name="T101" fmla="*/ 424 h 1638"/>
                <a:gd name="T102" fmla="*/ 1334 w 1638"/>
                <a:gd name="T103" fmla="*/ 501 h 1638"/>
                <a:gd name="T104" fmla="*/ 1300 w 1638"/>
                <a:gd name="T105" fmla="*/ 679 h 1638"/>
                <a:gd name="T106" fmla="*/ 1334 w 1638"/>
                <a:gd name="T107" fmla="*/ 7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8" h="1638">
                  <a:moveTo>
                    <a:pt x="1600" y="679"/>
                  </a:moveTo>
                  <a:cubicBezTo>
                    <a:pt x="1621" y="679"/>
                    <a:pt x="1638" y="662"/>
                    <a:pt x="1638" y="641"/>
                  </a:cubicBezTo>
                  <a:cubicBezTo>
                    <a:pt x="1638" y="620"/>
                    <a:pt x="1621" y="602"/>
                    <a:pt x="1600" y="602"/>
                  </a:cubicBezTo>
                  <a:cubicBezTo>
                    <a:pt x="1411" y="602"/>
                    <a:pt x="1411" y="602"/>
                    <a:pt x="1411" y="602"/>
                  </a:cubicBezTo>
                  <a:cubicBezTo>
                    <a:pt x="1411" y="501"/>
                    <a:pt x="1411" y="501"/>
                    <a:pt x="1411" y="501"/>
                  </a:cubicBezTo>
                  <a:cubicBezTo>
                    <a:pt x="1600" y="501"/>
                    <a:pt x="1600" y="501"/>
                    <a:pt x="1600" y="501"/>
                  </a:cubicBezTo>
                  <a:cubicBezTo>
                    <a:pt x="1621" y="501"/>
                    <a:pt x="1638" y="484"/>
                    <a:pt x="1638" y="462"/>
                  </a:cubicBezTo>
                  <a:cubicBezTo>
                    <a:pt x="1638" y="441"/>
                    <a:pt x="1621" y="424"/>
                    <a:pt x="1600" y="424"/>
                  </a:cubicBezTo>
                  <a:cubicBezTo>
                    <a:pt x="1411" y="424"/>
                    <a:pt x="1411" y="424"/>
                    <a:pt x="1411" y="424"/>
                  </a:cubicBezTo>
                  <a:cubicBezTo>
                    <a:pt x="1411" y="266"/>
                    <a:pt x="1411" y="266"/>
                    <a:pt x="1411" y="266"/>
                  </a:cubicBezTo>
                  <a:cubicBezTo>
                    <a:pt x="1411" y="245"/>
                    <a:pt x="1394" y="227"/>
                    <a:pt x="1372" y="227"/>
                  </a:cubicBezTo>
                  <a:cubicBezTo>
                    <a:pt x="1214" y="227"/>
                    <a:pt x="1214" y="227"/>
                    <a:pt x="1214" y="227"/>
                  </a:cubicBezTo>
                  <a:cubicBezTo>
                    <a:pt x="1214" y="38"/>
                    <a:pt x="1214" y="38"/>
                    <a:pt x="1214" y="38"/>
                  </a:cubicBezTo>
                  <a:cubicBezTo>
                    <a:pt x="1214" y="17"/>
                    <a:pt x="1197" y="0"/>
                    <a:pt x="1176" y="0"/>
                  </a:cubicBezTo>
                  <a:cubicBezTo>
                    <a:pt x="1155" y="0"/>
                    <a:pt x="1138" y="17"/>
                    <a:pt x="1138" y="38"/>
                  </a:cubicBezTo>
                  <a:cubicBezTo>
                    <a:pt x="1138" y="227"/>
                    <a:pt x="1138" y="227"/>
                    <a:pt x="1138" y="227"/>
                  </a:cubicBezTo>
                  <a:cubicBezTo>
                    <a:pt x="1036" y="227"/>
                    <a:pt x="1036" y="227"/>
                    <a:pt x="1036" y="227"/>
                  </a:cubicBezTo>
                  <a:cubicBezTo>
                    <a:pt x="1036" y="38"/>
                    <a:pt x="1036" y="38"/>
                    <a:pt x="1036" y="38"/>
                  </a:cubicBezTo>
                  <a:cubicBezTo>
                    <a:pt x="1036" y="17"/>
                    <a:pt x="1019" y="0"/>
                    <a:pt x="998" y="0"/>
                  </a:cubicBezTo>
                  <a:cubicBezTo>
                    <a:pt x="976" y="0"/>
                    <a:pt x="959" y="17"/>
                    <a:pt x="959" y="38"/>
                  </a:cubicBezTo>
                  <a:cubicBezTo>
                    <a:pt x="959" y="227"/>
                    <a:pt x="959" y="227"/>
                    <a:pt x="959" y="227"/>
                  </a:cubicBezTo>
                  <a:cubicBezTo>
                    <a:pt x="858" y="227"/>
                    <a:pt x="858" y="227"/>
                    <a:pt x="858" y="227"/>
                  </a:cubicBezTo>
                  <a:cubicBezTo>
                    <a:pt x="858" y="38"/>
                    <a:pt x="858" y="38"/>
                    <a:pt x="858" y="38"/>
                  </a:cubicBezTo>
                  <a:cubicBezTo>
                    <a:pt x="858" y="17"/>
                    <a:pt x="840" y="0"/>
                    <a:pt x="819" y="0"/>
                  </a:cubicBezTo>
                  <a:cubicBezTo>
                    <a:pt x="798" y="0"/>
                    <a:pt x="781" y="17"/>
                    <a:pt x="781" y="38"/>
                  </a:cubicBezTo>
                  <a:cubicBezTo>
                    <a:pt x="781" y="227"/>
                    <a:pt x="781" y="227"/>
                    <a:pt x="781" y="227"/>
                  </a:cubicBezTo>
                  <a:cubicBezTo>
                    <a:pt x="679" y="227"/>
                    <a:pt x="679" y="227"/>
                    <a:pt x="679" y="227"/>
                  </a:cubicBezTo>
                  <a:cubicBezTo>
                    <a:pt x="679" y="38"/>
                    <a:pt x="679" y="38"/>
                    <a:pt x="679" y="38"/>
                  </a:cubicBezTo>
                  <a:cubicBezTo>
                    <a:pt x="679" y="17"/>
                    <a:pt x="662" y="0"/>
                    <a:pt x="641" y="0"/>
                  </a:cubicBezTo>
                  <a:cubicBezTo>
                    <a:pt x="620" y="0"/>
                    <a:pt x="602" y="17"/>
                    <a:pt x="602" y="38"/>
                  </a:cubicBezTo>
                  <a:cubicBezTo>
                    <a:pt x="602" y="227"/>
                    <a:pt x="602" y="227"/>
                    <a:pt x="602" y="227"/>
                  </a:cubicBezTo>
                  <a:cubicBezTo>
                    <a:pt x="501" y="227"/>
                    <a:pt x="501" y="227"/>
                    <a:pt x="501" y="227"/>
                  </a:cubicBezTo>
                  <a:cubicBezTo>
                    <a:pt x="501" y="38"/>
                    <a:pt x="501" y="38"/>
                    <a:pt x="501" y="38"/>
                  </a:cubicBezTo>
                  <a:cubicBezTo>
                    <a:pt x="501" y="17"/>
                    <a:pt x="484" y="0"/>
                    <a:pt x="462" y="0"/>
                  </a:cubicBezTo>
                  <a:cubicBezTo>
                    <a:pt x="441" y="0"/>
                    <a:pt x="424" y="17"/>
                    <a:pt x="424" y="38"/>
                  </a:cubicBezTo>
                  <a:cubicBezTo>
                    <a:pt x="424" y="227"/>
                    <a:pt x="424" y="227"/>
                    <a:pt x="424" y="227"/>
                  </a:cubicBezTo>
                  <a:cubicBezTo>
                    <a:pt x="266" y="227"/>
                    <a:pt x="266" y="227"/>
                    <a:pt x="266" y="227"/>
                  </a:cubicBezTo>
                  <a:cubicBezTo>
                    <a:pt x="245" y="227"/>
                    <a:pt x="228" y="245"/>
                    <a:pt x="228" y="266"/>
                  </a:cubicBezTo>
                  <a:cubicBezTo>
                    <a:pt x="228" y="424"/>
                    <a:pt x="228" y="424"/>
                    <a:pt x="228" y="424"/>
                  </a:cubicBezTo>
                  <a:cubicBezTo>
                    <a:pt x="38" y="424"/>
                    <a:pt x="38" y="424"/>
                    <a:pt x="38" y="424"/>
                  </a:cubicBezTo>
                  <a:cubicBezTo>
                    <a:pt x="17" y="424"/>
                    <a:pt x="0" y="441"/>
                    <a:pt x="0" y="462"/>
                  </a:cubicBezTo>
                  <a:cubicBezTo>
                    <a:pt x="0" y="484"/>
                    <a:pt x="17" y="501"/>
                    <a:pt x="38" y="501"/>
                  </a:cubicBezTo>
                  <a:cubicBezTo>
                    <a:pt x="228" y="501"/>
                    <a:pt x="228" y="501"/>
                    <a:pt x="228" y="501"/>
                  </a:cubicBezTo>
                  <a:cubicBezTo>
                    <a:pt x="228" y="602"/>
                    <a:pt x="228" y="602"/>
                    <a:pt x="228" y="602"/>
                  </a:cubicBezTo>
                  <a:cubicBezTo>
                    <a:pt x="38" y="602"/>
                    <a:pt x="38" y="602"/>
                    <a:pt x="38" y="602"/>
                  </a:cubicBezTo>
                  <a:cubicBezTo>
                    <a:pt x="17" y="602"/>
                    <a:pt x="0" y="620"/>
                    <a:pt x="0" y="641"/>
                  </a:cubicBezTo>
                  <a:cubicBezTo>
                    <a:pt x="0" y="662"/>
                    <a:pt x="17" y="679"/>
                    <a:pt x="38" y="679"/>
                  </a:cubicBezTo>
                  <a:cubicBezTo>
                    <a:pt x="228" y="679"/>
                    <a:pt x="228" y="679"/>
                    <a:pt x="228" y="679"/>
                  </a:cubicBezTo>
                  <a:cubicBezTo>
                    <a:pt x="228" y="781"/>
                    <a:pt x="228" y="781"/>
                    <a:pt x="228" y="781"/>
                  </a:cubicBezTo>
                  <a:cubicBezTo>
                    <a:pt x="38" y="781"/>
                    <a:pt x="38" y="781"/>
                    <a:pt x="38" y="781"/>
                  </a:cubicBezTo>
                  <a:cubicBezTo>
                    <a:pt x="17" y="781"/>
                    <a:pt x="0" y="798"/>
                    <a:pt x="0" y="819"/>
                  </a:cubicBezTo>
                  <a:cubicBezTo>
                    <a:pt x="0" y="840"/>
                    <a:pt x="17" y="858"/>
                    <a:pt x="38" y="858"/>
                  </a:cubicBezTo>
                  <a:cubicBezTo>
                    <a:pt x="228" y="858"/>
                    <a:pt x="228" y="858"/>
                    <a:pt x="228" y="858"/>
                  </a:cubicBezTo>
                  <a:cubicBezTo>
                    <a:pt x="228" y="959"/>
                    <a:pt x="228" y="959"/>
                    <a:pt x="228" y="959"/>
                  </a:cubicBezTo>
                  <a:cubicBezTo>
                    <a:pt x="38" y="959"/>
                    <a:pt x="38" y="959"/>
                    <a:pt x="38" y="959"/>
                  </a:cubicBezTo>
                  <a:cubicBezTo>
                    <a:pt x="17" y="959"/>
                    <a:pt x="0" y="976"/>
                    <a:pt x="0" y="998"/>
                  </a:cubicBezTo>
                  <a:cubicBezTo>
                    <a:pt x="0" y="1019"/>
                    <a:pt x="17" y="1036"/>
                    <a:pt x="38" y="1036"/>
                  </a:cubicBezTo>
                  <a:cubicBezTo>
                    <a:pt x="228" y="1036"/>
                    <a:pt x="228" y="1036"/>
                    <a:pt x="228" y="1036"/>
                  </a:cubicBezTo>
                  <a:cubicBezTo>
                    <a:pt x="228" y="1138"/>
                    <a:pt x="228" y="1138"/>
                    <a:pt x="228" y="1138"/>
                  </a:cubicBezTo>
                  <a:cubicBezTo>
                    <a:pt x="38" y="1138"/>
                    <a:pt x="38" y="1138"/>
                    <a:pt x="38" y="1138"/>
                  </a:cubicBezTo>
                  <a:cubicBezTo>
                    <a:pt x="17" y="1138"/>
                    <a:pt x="0" y="1155"/>
                    <a:pt x="0" y="1176"/>
                  </a:cubicBezTo>
                  <a:cubicBezTo>
                    <a:pt x="0" y="1197"/>
                    <a:pt x="17" y="1214"/>
                    <a:pt x="38" y="1214"/>
                  </a:cubicBezTo>
                  <a:cubicBezTo>
                    <a:pt x="228" y="1214"/>
                    <a:pt x="228" y="1214"/>
                    <a:pt x="228" y="1214"/>
                  </a:cubicBezTo>
                  <a:cubicBezTo>
                    <a:pt x="228" y="1372"/>
                    <a:pt x="228" y="1372"/>
                    <a:pt x="228" y="1372"/>
                  </a:cubicBezTo>
                  <a:cubicBezTo>
                    <a:pt x="228" y="1394"/>
                    <a:pt x="245" y="1411"/>
                    <a:pt x="266" y="1411"/>
                  </a:cubicBezTo>
                  <a:cubicBezTo>
                    <a:pt x="424" y="1411"/>
                    <a:pt x="424" y="1411"/>
                    <a:pt x="424" y="1411"/>
                  </a:cubicBezTo>
                  <a:cubicBezTo>
                    <a:pt x="424" y="1600"/>
                    <a:pt x="424" y="1600"/>
                    <a:pt x="424" y="1600"/>
                  </a:cubicBezTo>
                  <a:cubicBezTo>
                    <a:pt x="424" y="1621"/>
                    <a:pt x="441" y="1638"/>
                    <a:pt x="462" y="1638"/>
                  </a:cubicBezTo>
                  <a:cubicBezTo>
                    <a:pt x="484" y="1638"/>
                    <a:pt x="501" y="1621"/>
                    <a:pt x="501" y="1600"/>
                  </a:cubicBezTo>
                  <a:cubicBezTo>
                    <a:pt x="501" y="1411"/>
                    <a:pt x="501" y="1411"/>
                    <a:pt x="501" y="1411"/>
                  </a:cubicBezTo>
                  <a:cubicBezTo>
                    <a:pt x="602" y="1411"/>
                    <a:pt x="602" y="1411"/>
                    <a:pt x="602" y="1411"/>
                  </a:cubicBezTo>
                  <a:cubicBezTo>
                    <a:pt x="602" y="1600"/>
                    <a:pt x="602" y="1600"/>
                    <a:pt x="602" y="1600"/>
                  </a:cubicBezTo>
                  <a:cubicBezTo>
                    <a:pt x="602" y="1621"/>
                    <a:pt x="620" y="1638"/>
                    <a:pt x="641" y="1638"/>
                  </a:cubicBezTo>
                  <a:cubicBezTo>
                    <a:pt x="662" y="1638"/>
                    <a:pt x="679" y="1621"/>
                    <a:pt x="679" y="1600"/>
                  </a:cubicBezTo>
                  <a:cubicBezTo>
                    <a:pt x="679" y="1411"/>
                    <a:pt x="679" y="1411"/>
                    <a:pt x="679" y="1411"/>
                  </a:cubicBezTo>
                  <a:cubicBezTo>
                    <a:pt x="781" y="1411"/>
                    <a:pt x="781" y="1411"/>
                    <a:pt x="781" y="1411"/>
                  </a:cubicBezTo>
                  <a:cubicBezTo>
                    <a:pt x="781" y="1600"/>
                    <a:pt x="781" y="1600"/>
                    <a:pt x="781" y="1600"/>
                  </a:cubicBezTo>
                  <a:cubicBezTo>
                    <a:pt x="781" y="1621"/>
                    <a:pt x="798" y="1638"/>
                    <a:pt x="819" y="1638"/>
                  </a:cubicBezTo>
                  <a:cubicBezTo>
                    <a:pt x="840" y="1638"/>
                    <a:pt x="858" y="1621"/>
                    <a:pt x="858" y="1600"/>
                  </a:cubicBezTo>
                  <a:cubicBezTo>
                    <a:pt x="858" y="1411"/>
                    <a:pt x="858" y="1411"/>
                    <a:pt x="858" y="1411"/>
                  </a:cubicBezTo>
                  <a:cubicBezTo>
                    <a:pt x="959" y="1411"/>
                    <a:pt x="959" y="1411"/>
                    <a:pt x="959" y="1411"/>
                  </a:cubicBezTo>
                  <a:cubicBezTo>
                    <a:pt x="959" y="1600"/>
                    <a:pt x="959" y="1600"/>
                    <a:pt x="959" y="1600"/>
                  </a:cubicBezTo>
                  <a:cubicBezTo>
                    <a:pt x="959" y="1621"/>
                    <a:pt x="976" y="1638"/>
                    <a:pt x="998" y="1638"/>
                  </a:cubicBezTo>
                  <a:cubicBezTo>
                    <a:pt x="1019" y="1638"/>
                    <a:pt x="1036" y="1621"/>
                    <a:pt x="1036" y="1600"/>
                  </a:cubicBezTo>
                  <a:cubicBezTo>
                    <a:pt x="1036" y="1411"/>
                    <a:pt x="1036" y="1411"/>
                    <a:pt x="1036" y="1411"/>
                  </a:cubicBezTo>
                  <a:cubicBezTo>
                    <a:pt x="1138" y="1411"/>
                    <a:pt x="1138" y="1411"/>
                    <a:pt x="1138" y="1411"/>
                  </a:cubicBezTo>
                  <a:cubicBezTo>
                    <a:pt x="1138" y="1600"/>
                    <a:pt x="1138" y="1600"/>
                    <a:pt x="1138" y="1600"/>
                  </a:cubicBezTo>
                  <a:cubicBezTo>
                    <a:pt x="1138" y="1621"/>
                    <a:pt x="1155" y="1638"/>
                    <a:pt x="1176" y="1638"/>
                  </a:cubicBezTo>
                  <a:cubicBezTo>
                    <a:pt x="1197" y="1638"/>
                    <a:pt x="1214" y="1621"/>
                    <a:pt x="1214" y="1600"/>
                  </a:cubicBezTo>
                  <a:cubicBezTo>
                    <a:pt x="1214" y="1411"/>
                    <a:pt x="1214" y="1411"/>
                    <a:pt x="1214" y="1411"/>
                  </a:cubicBezTo>
                  <a:cubicBezTo>
                    <a:pt x="1372" y="1411"/>
                    <a:pt x="1372" y="1411"/>
                    <a:pt x="1372" y="1411"/>
                  </a:cubicBezTo>
                  <a:cubicBezTo>
                    <a:pt x="1394" y="1411"/>
                    <a:pt x="1411" y="1394"/>
                    <a:pt x="1411" y="1372"/>
                  </a:cubicBezTo>
                  <a:cubicBezTo>
                    <a:pt x="1411" y="1214"/>
                    <a:pt x="1411" y="1214"/>
                    <a:pt x="1411" y="1214"/>
                  </a:cubicBezTo>
                  <a:cubicBezTo>
                    <a:pt x="1600" y="1214"/>
                    <a:pt x="1600" y="1214"/>
                    <a:pt x="1600" y="1214"/>
                  </a:cubicBezTo>
                  <a:cubicBezTo>
                    <a:pt x="1621" y="1214"/>
                    <a:pt x="1638" y="1197"/>
                    <a:pt x="1638" y="1176"/>
                  </a:cubicBezTo>
                  <a:cubicBezTo>
                    <a:pt x="1638" y="1155"/>
                    <a:pt x="1621" y="1138"/>
                    <a:pt x="1600" y="1138"/>
                  </a:cubicBezTo>
                  <a:cubicBezTo>
                    <a:pt x="1411" y="1138"/>
                    <a:pt x="1411" y="1138"/>
                    <a:pt x="1411" y="1138"/>
                  </a:cubicBezTo>
                  <a:cubicBezTo>
                    <a:pt x="1411" y="1036"/>
                    <a:pt x="1411" y="1036"/>
                    <a:pt x="1411" y="1036"/>
                  </a:cubicBezTo>
                  <a:cubicBezTo>
                    <a:pt x="1600" y="1036"/>
                    <a:pt x="1600" y="1036"/>
                    <a:pt x="1600" y="1036"/>
                  </a:cubicBezTo>
                  <a:cubicBezTo>
                    <a:pt x="1621" y="1036"/>
                    <a:pt x="1638" y="1019"/>
                    <a:pt x="1638" y="998"/>
                  </a:cubicBezTo>
                  <a:cubicBezTo>
                    <a:pt x="1638" y="976"/>
                    <a:pt x="1621" y="959"/>
                    <a:pt x="1600" y="959"/>
                  </a:cubicBezTo>
                  <a:cubicBezTo>
                    <a:pt x="1411" y="959"/>
                    <a:pt x="1411" y="959"/>
                    <a:pt x="1411" y="959"/>
                  </a:cubicBezTo>
                  <a:cubicBezTo>
                    <a:pt x="1411" y="858"/>
                    <a:pt x="1411" y="858"/>
                    <a:pt x="1411" y="858"/>
                  </a:cubicBezTo>
                  <a:cubicBezTo>
                    <a:pt x="1600" y="858"/>
                    <a:pt x="1600" y="858"/>
                    <a:pt x="1600" y="858"/>
                  </a:cubicBezTo>
                  <a:cubicBezTo>
                    <a:pt x="1621" y="858"/>
                    <a:pt x="1638" y="840"/>
                    <a:pt x="1638" y="819"/>
                  </a:cubicBezTo>
                  <a:cubicBezTo>
                    <a:pt x="1638" y="798"/>
                    <a:pt x="1621" y="781"/>
                    <a:pt x="1600" y="781"/>
                  </a:cubicBezTo>
                  <a:cubicBezTo>
                    <a:pt x="1411" y="781"/>
                    <a:pt x="1411" y="781"/>
                    <a:pt x="1411" y="781"/>
                  </a:cubicBezTo>
                  <a:cubicBezTo>
                    <a:pt x="1411" y="679"/>
                    <a:pt x="1411" y="679"/>
                    <a:pt x="1411" y="679"/>
                  </a:cubicBezTo>
                  <a:lnTo>
                    <a:pt x="1600" y="679"/>
                  </a:lnTo>
                  <a:close/>
                  <a:moveTo>
                    <a:pt x="1334" y="781"/>
                  </a:moveTo>
                  <a:cubicBezTo>
                    <a:pt x="1300" y="781"/>
                    <a:pt x="1300" y="781"/>
                    <a:pt x="1300" y="781"/>
                  </a:cubicBezTo>
                  <a:cubicBezTo>
                    <a:pt x="1279" y="781"/>
                    <a:pt x="1262" y="798"/>
                    <a:pt x="1262" y="819"/>
                  </a:cubicBezTo>
                  <a:cubicBezTo>
                    <a:pt x="1262" y="840"/>
                    <a:pt x="1279" y="858"/>
                    <a:pt x="1300" y="858"/>
                  </a:cubicBezTo>
                  <a:cubicBezTo>
                    <a:pt x="1334" y="858"/>
                    <a:pt x="1334" y="858"/>
                    <a:pt x="1334" y="858"/>
                  </a:cubicBezTo>
                  <a:cubicBezTo>
                    <a:pt x="1334" y="959"/>
                    <a:pt x="1334" y="959"/>
                    <a:pt x="1334" y="959"/>
                  </a:cubicBezTo>
                  <a:cubicBezTo>
                    <a:pt x="1300" y="959"/>
                    <a:pt x="1300" y="959"/>
                    <a:pt x="1300" y="959"/>
                  </a:cubicBezTo>
                  <a:cubicBezTo>
                    <a:pt x="1279" y="959"/>
                    <a:pt x="1262" y="976"/>
                    <a:pt x="1262" y="998"/>
                  </a:cubicBezTo>
                  <a:cubicBezTo>
                    <a:pt x="1262" y="1019"/>
                    <a:pt x="1279" y="1036"/>
                    <a:pt x="1300" y="1036"/>
                  </a:cubicBezTo>
                  <a:cubicBezTo>
                    <a:pt x="1334" y="1036"/>
                    <a:pt x="1334" y="1036"/>
                    <a:pt x="1334" y="1036"/>
                  </a:cubicBezTo>
                  <a:cubicBezTo>
                    <a:pt x="1334" y="1138"/>
                    <a:pt x="1334" y="1138"/>
                    <a:pt x="1334" y="1138"/>
                  </a:cubicBezTo>
                  <a:cubicBezTo>
                    <a:pt x="1300" y="1138"/>
                    <a:pt x="1300" y="1138"/>
                    <a:pt x="1300" y="1138"/>
                  </a:cubicBezTo>
                  <a:cubicBezTo>
                    <a:pt x="1279" y="1138"/>
                    <a:pt x="1262" y="1155"/>
                    <a:pt x="1262" y="1176"/>
                  </a:cubicBezTo>
                  <a:cubicBezTo>
                    <a:pt x="1262" y="1197"/>
                    <a:pt x="1279" y="1214"/>
                    <a:pt x="1300" y="1214"/>
                  </a:cubicBezTo>
                  <a:cubicBezTo>
                    <a:pt x="1334" y="1214"/>
                    <a:pt x="1334" y="1214"/>
                    <a:pt x="1334" y="1214"/>
                  </a:cubicBezTo>
                  <a:cubicBezTo>
                    <a:pt x="1334" y="1334"/>
                    <a:pt x="1334" y="1334"/>
                    <a:pt x="1334" y="1334"/>
                  </a:cubicBezTo>
                  <a:cubicBezTo>
                    <a:pt x="1214" y="1334"/>
                    <a:pt x="1214" y="1334"/>
                    <a:pt x="1214" y="1334"/>
                  </a:cubicBezTo>
                  <a:cubicBezTo>
                    <a:pt x="1214" y="1300"/>
                    <a:pt x="1214" y="1300"/>
                    <a:pt x="1214" y="1300"/>
                  </a:cubicBezTo>
                  <a:cubicBezTo>
                    <a:pt x="1214" y="1279"/>
                    <a:pt x="1197" y="1262"/>
                    <a:pt x="1176" y="1262"/>
                  </a:cubicBezTo>
                  <a:cubicBezTo>
                    <a:pt x="1155" y="1262"/>
                    <a:pt x="1138" y="1279"/>
                    <a:pt x="1138" y="1300"/>
                  </a:cubicBezTo>
                  <a:cubicBezTo>
                    <a:pt x="1138" y="1334"/>
                    <a:pt x="1138" y="1334"/>
                    <a:pt x="1138" y="1334"/>
                  </a:cubicBezTo>
                  <a:cubicBezTo>
                    <a:pt x="1036" y="1334"/>
                    <a:pt x="1036" y="1334"/>
                    <a:pt x="1036" y="1334"/>
                  </a:cubicBezTo>
                  <a:cubicBezTo>
                    <a:pt x="1036" y="1300"/>
                    <a:pt x="1036" y="1300"/>
                    <a:pt x="1036" y="1300"/>
                  </a:cubicBezTo>
                  <a:cubicBezTo>
                    <a:pt x="1036" y="1279"/>
                    <a:pt x="1019" y="1262"/>
                    <a:pt x="998" y="1262"/>
                  </a:cubicBezTo>
                  <a:cubicBezTo>
                    <a:pt x="976" y="1262"/>
                    <a:pt x="959" y="1279"/>
                    <a:pt x="959" y="1300"/>
                  </a:cubicBezTo>
                  <a:cubicBezTo>
                    <a:pt x="959" y="1334"/>
                    <a:pt x="959" y="1334"/>
                    <a:pt x="959" y="1334"/>
                  </a:cubicBezTo>
                  <a:cubicBezTo>
                    <a:pt x="858" y="1334"/>
                    <a:pt x="858" y="1334"/>
                    <a:pt x="858" y="1334"/>
                  </a:cubicBezTo>
                  <a:cubicBezTo>
                    <a:pt x="858" y="1300"/>
                    <a:pt x="858" y="1300"/>
                    <a:pt x="858" y="1300"/>
                  </a:cubicBezTo>
                  <a:cubicBezTo>
                    <a:pt x="858" y="1279"/>
                    <a:pt x="840" y="1262"/>
                    <a:pt x="819" y="1262"/>
                  </a:cubicBezTo>
                  <a:cubicBezTo>
                    <a:pt x="798" y="1262"/>
                    <a:pt x="781" y="1279"/>
                    <a:pt x="781" y="1300"/>
                  </a:cubicBezTo>
                  <a:cubicBezTo>
                    <a:pt x="781" y="1334"/>
                    <a:pt x="781" y="1334"/>
                    <a:pt x="781" y="1334"/>
                  </a:cubicBezTo>
                  <a:cubicBezTo>
                    <a:pt x="679" y="1334"/>
                    <a:pt x="679" y="1334"/>
                    <a:pt x="679" y="1334"/>
                  </a:cubicBezTo>
                  <a:cubicBezTo>
                    <a:pt x="679" y="1300"/>
                    <a:pt x="679" y="1300"/>
                    <a:pt x="679" y="1300"/>
                  </a:cubicBezTo>
                  <a:cubicBezTo>
                    <a:pt x="679" y="1279"/>
                    <a:pt x="662" y="1262"/>
                    <a:pt x="641" y="1262"/>
                  </a:cubicBezTo>
                  <a:cubicBezTo>
                    <a:pt x="620" y="1262"/>
                    <a:pt x="602" y="1279"/>
                    <a:pt x="602" y="1300"/>
                  </a:cubicBezTo>
                  <a:cubicBezTo>
                    <a:pt x="602" y="1334"/>
                    <a:pt x="602" y="1334"/>
                    <a:pt x="602" y="1334"/>
                  </a:cubicBezTo>
                  <a:cubicBezTo>
                    <a:pt x="501" y="1334"/>
                    <a:pt x="501" y="1334"/>
                    <a:pt x="501" y="1334"/>
                  </a:cubicBezTo>
                  <a:cubicBezTo>
                    <a:pt x="501" y="1300"/>
                    <a:pt x="501" y="1300"/>
                    <a:pt x="501" y="1300"/>
                  </a:cubicBezTo>
                  <a:cubicBezTo>
                    <a:pt x="501" y="1279"/>
                    <a:pt x="484" y="1262"/>
                    <a:pt x="462" y="1262"/>
                  </a:cubicBezTo>
                  <a:cubicBezTo>
                    <a:pt x="441" y="1262"/>
                    <a:pt x="424" y="1279"/>
                    <a:pt x="424" y="1300"/>
                  </a:cubicBezTo>
                  <a:cubicBezTo>
                    <a:pt x="424" y="1334"/>
                    <a:pt x="424" y="1334"/>
                    <a:pt x="424" y="1334"/>
                  </a:cubicBezTo>
                  <a:cubicBezTo>
                    <a:pt x="304" y="1334"/>
                    <a:pt x="304" y="1334"/>
                    <a:pt x="304" y="1334"/>
                  </a:cubicBezTo>
                  <a:cubicBezTo>
                    <a:pt x="304" y="1214"/>
                    <a:pt x="304" y="1214"/>
                    <a:pt x="304" y="1214"/>
                  </a:cubicBezTo>
                  <a:cubicBezTo>
                    <a:pt x="338" y="1214"/>
                    <a:pt x="338" y="1214"/>
                    <a:pt x="338" y="1214"/>
                  </a:cubicBezTo>
                  <a:cubicBezTo>
                    <a:pt x="360" y="1214"/>
                    <a:pt x="377" y="1197"/>
                    <a:pt x="377" y="1176"/>
                  </a:cubicBezTo>
                  <a:cubicBezTo>
                    <a:pt x="377" y="1155"/>
                    <a:pt x="360" y="1138"/>
                    <a:pt x="338" y="1138"/>
                  </a:cubicBezTo>
                  <a:cubicBezTo>
                    <a:pt x="304" y="1138"/>
                    <a:pt x="304" y="1138"/>
                    <a:pt x="304" y="1138"/>
                  </a:cubicBezTo>
                  <a:cubicBezTo>
                    <a:pt x="304" y="1036"/>
                    <a:pt x="304" y="1036"/>
                    <a:pt x="304" y="1036"/>
                  </a:cubicBezTo>
                  <a:cubicBezTo>
                    <a:pt x="338" y="1036"/>
                    <a:pt x="338" y="1036"/>
                    <a:pt x="338" y="1036"/>
                  </a:cubicBezTo>
                  <a:cubicBezTo>
                    <a:pt x="360" y="1036"/>
                    <a:pt x="377" y="1019"/>
                    <a:pt x="377" y="998"/>
                  </a:cubicBezTo>
                  <a:cubicBezTo>
                    <a:pt x="377" y="976"/>
                    <a:pt x="360" y="959"/>
                    <a:pt x="338" y="959"/>
                  </a:cubicBezTo>
                  <a:cubicBezTo>
                    <a:pt x="304" y="959"/>
                    <a:pt x="304" y="959"/>
                    <a:pt x="304" y="959"/>
                  </a:cubicBezTo>
                  <a:cubicBezTo>
                    <a:pt x="304" y="858"/>
                    <a:pt x="304" y="858"/>
                    <a:pt x="304" y="858"/>
                  </a:cubicBezTo>
                  <a:cubicBezTo>
                    <a:pt x="338" y="858"/>
                    <a:pt x="338" y="858"/>
                    <a:pt x="338" y="858"/>
                  </a:cubicBezTo>
                  <a:cubicBezTo>
                    <a:pt x="360" y="858"/>
                    <a:pt x="377" y="840"/>
                    <a:pt x="377" y="819"/>
                  </a:cubicBezTo>
                  <a:cubicBezTo>
                    <a:pt x="377" y="798"/>
                    <a:pt x="360" y="781"/>
                    <a:pt x="338" y="781"/>
                  </a:cubicBezTo>
                  <a:cubicBezTo>
                    <a:pt x="304" y="781"/>
                    <a:pt x="304" y="781"/>
                    <a:pt x="304" y="781"/>
                  </a:cubicBezTo>
                  <a:cubicBezTo>
                    <a:pt x="304" y="679"/>
                    <a:pt x="304" y="679"/>
                    <a:pt x="304" y="679"/>
                  </a:cubicBezTo>
                  <a:cubicBezTo>
                    <a:pt x="338" y="679"/>
                    <a:pt x="338" y="679"/>
                    <a:pt x="338" y="679"/>
                  </a:cubicBezTo>
                  <a:cubicBezTo>
                    <a:pt x="360" y="679"/>
                    <a:pt x="377" y="662"/>
                    <a:pt x="377" y="641"/>
                  </a:cubicBezTo>
                  <a:cubicBezTo>
                    <a:pt x="377" y="620"/>
                    <a:pt x="360" y="602"/>
                    <a:pt x="338" y="602"/>
                  </a:cubicBezTo>
                  <a:cubicBezTo>
                    <a:pt x="304" y="602"/>
                    <a:pt x="304" y="602"/>
                    <a:pt x="304" y="602"/>
                  </a:cubicBezTo>
                  <a:cubicBezTo>
                    <a:pt x="304" y="501"/>
                    <a:pt x="304" y="501"/>
                    <a:pt x="304" y="501"/>
                  </a:cubicBezTo>
                  <a:cubicBezTo>
                    <a:pt x="338" y="501"/>
                    <a:pt x="338" y="501"/>
                    <a:pt x="338" y="501"/>
                  </a:cubicBezTo>
                  <a:cubicBezTo>
                    <a:pt x="360" y="501"/>
                    <a:pt x="377" y="484"/>
                    <a:pt x="377" y="462"/>
                  </a:cubicBezTo>
                  <a:cubicBezTo>
                    <a:pt x="377" y="441"/>
                    <a:pt x="360" y="424"/>
                    <a:pt x="338" y="424"/>
                  </a:cubicBezTo>
                  <a:cubicBezTo>
                    <a:pt x="304" y="424"/>
                    <a:pt x="304" y="424"/>
                    <a:pt x="304" y="424"/>
                  </a:cubicBezTo>
                  <a:cubicBezTo>
                    <a:pt x="304" y="304"/>
                    <a:pt x="304" y="304"/>
                    <a:pt x="304" y="304"/>
                  </a:cubicBezTo>
                  <a:cubicBezTo>
                    <a:pt x="424" y="304"/>
                    <a:pt x="424" y="304"/>
                    <a:pt x="424" y="304"/>
                  </a:cubicBezTo>
                  <a:cubicBezTo>
                    <a:pt x="424" y="338"/>
                    <a:pt x="424" y="338"/>
                    <a:pt x="424" y="338"/>
                  </a:cubicBezTo>
                  <a:cubicBezTo>
                    <a:pt x="424" y="360"/>
                    <a:pt x="441" y="377"/>
                    <a:pt x="462" y="377"/>
                  </a:cubicBezTo>
                  <a:cubicBezTo>
                    <a:pt x="484" y="377"/>
                    <a:pt x="501" y="360"/>
                    <a:pt x="501" y="338"/>
                  </a:cubicBezTo>
                  <a:cubicBezTo>
                    <a:pt x="501" y="304"/>
                    <a:pt x="501" y="304"/>
                    <a:pt x="501" y="304"/>
                  </a:cubicBezTo>
                  <a:cubicBezTo>
                    <a:pt x="602" y="304"/>
                    <a:pt x="602" y="304"/>
                    <a:pt x="602" y="304"/>
                  </a:cubicBezTo>
                  <a:cubicBezTo>
                    <a:pt x="602" y="338"/>
                    <a:pt x="602" y="338"/>
                    <a:pt x="602" y="338"/>
                  </a:cubicBezTo>
                  <a:cubicBezTo>
                    <a:pt x="602" y="360"/>
                    <a:pt x="620" y="377"/>
                    <a:pt x="641" y="377"/>
                  </a:cubicBezTo>
                  <a:cubicBezTo>
                    <a:pt x="662" y="377"/>
                    <a:pt x="679" y="360"/>
                    <a:pt x="679" y="338"/>
                  </a:cubicBezTo>
                  <a:cubicBezTo>
                    <a:pt x="679" y="304"/>
                    <a:pt x="679" y="304"/>
                    <a:pt x="679" y="304"/>
                  </a:cubicBezTo>
                  <a:cubicBezTo>
                    <a:pt x="781" y="304"/>
                    <a:pt x="781" y="304"/>
                    <a:pt x="781" y="304"/>
                  </a:cubicBezTo>
                  <a:cubicBezTo>
                    <a:pt x="781" y="338"/>
                    <a:pt x="781" y="338"/>
                    <a:pt x="781" y="338"/>
                  </a:cubicBezTo>
                  <a:cubicBezTo>
                    <a:pt x="781" y="360"/>
                    <a:pt x="798" y="377"/>
                    <a:pt x="819" y="377"/>
                  </a:cubicBezTo>
                  <a:cubicBezTo>
                    <a:pt x="840" y="377"/>
                    <a:pt x="858" y="360"/>
                    <a:pt x="858" y="338"/>
                  </a:cubicBezTo>
                  <a:cubicBezTo>
                    <a:pt x="858" y="304"/>
                    <a:pt x="858" y="304"/>
                    <a:pt x="858" y="304"/>
                  </a:cubicBezTo>
                  <a:cubicBezTo>
                    <a:pt x="959" y="304"/>
                    <a:pt x="959" y="304"/>
                    <a:pt x="959" y="304"/>
                  </a:cubicBezTo>
                  <a:cubicBezTo>
                    <a:pt x="959" y="338"/>
                    <a:pt x="959" y="338"/>
                    <a:pt x="959" y="338"/>
                  </a:cubicBezTo>
                  <a:cubicBezTo>
                    <a:pt x="959" y="360"/>
                    <a:pt x="976" y="377"/>
                    <a:pt x="998" y="377"/>
                  </a:cubicBezTo>
                  <a:cubicBezTo>
                    <a:pt x="1019" y="377"/>
                    <a:pt x="1036" y="360"/>
                    <a:pt x="1036" y="338"/>
                  </a:cubicBezTo>
                  <a:cubicBezTo>
                    <a:pt x="1036" y="304"/>
                    <a:pt x="1036" y="304"/>
                    <a:pt x="1036" y="304"/>
                  </a:cubicBezTo>
                  <a:cubicBezTo>
                    <a:pt x="1138" y="304"/>
                    <a:pt x="1138" y="304"/>
                    <a:pt x="1138" y="304"/>
                  </a:cubicBezTo>
                  <a:cubicBezTo>
                    <a:pt x="1138" y="338"/>
                    <a:pt x="1138" y="338"/>
                    <a:pt x="1138" y="338"/>
                  </a:cubicBezTo>
                  <a:cubicBezTo>
                    <a:pt x="1138" y="360"/>
                    <a:pt x="1155" y="377"/>
                    <a:pt x="1176" y="377"/>
                  </a:cubicBezTo>
                  <a:cubicBezTo>
                    <a:pt x="1197" y="377"/>
                    <a:pt x="1214" y="360"/>
                    <a:pt x="1214" y="338"/>
                  </a:cubicBezTo>
                  <a:cubicBezTo>
                    <a:pt x="1214" y="304"/>
                    <a:pt x="1214" y="304"/>
                    <a:pt x="1214" y="304"/>
                  </a:cubicBezTo>
                  <a:cubicBezTo>
                    <a:pt x="1334" y="304"/>
                    <a:pt x="1334" y="304"/>
                    <a:pt x="1334" y="304"/>
                  </a:cubicBezTo>
                  <a:cubicBezTo>
                    <a:pt x="1334" y="424"/>
                    <a:pt x="1334" y="424"/>
                    <a:pt x="1334" y="424"/>
                  </a:cubicBezTo>
                  <a:cubicBezTo>
                    <a:pt x="1300" y="424"/>
                    <a:pt x="1300" y="424"/>
                    <a:pt x="1300" y="424"/>
                  </a:cubicBezTo>
                  <a:cubicBezTo>
                    <a:pt x="1279" y="424"/>
                    <a:pt x="1262" y="441"/>
                    <a:pt x="1262" y="462"/>
                  </a:cubicBezTo>
                  <a:cubicBezTo>
                    <a:pt x="1262" y="484"/>
                    <a:pt x="1279" y="501"/>
                    <a:pt x="1300" y="501"/>
                  </a:cubicBezTo>
                  <a:cubicBezTo>
                    <a:pt x="1334" y="501"/>
                    <a:pt x="1334" y="501"/>
                    <a:pt x="1334" y="501"/>
                  </a:cubicBezTo>
                  <a:cubicBezTo>
                    <a:pt x="1334" y="602"/>
                    <a:pt x="1334" y="602"/>
                    <a:pt x="1334" y="602"/>
                  </a:cubicBezTo>
                  <a:cubicBezTo>
                    <a:pt x="1300" y="602"/>
                    <a:pt x="1300" y="602"/>
                    <a:pt x="1300" y="602"/>
                  </a:cubicBezTo>
                  <a:cubicBezTo>
                    <a:pt x="1279" y="602"/>
                    <a:pt x="1262" y="620"/>
                    <a:pt x="1262" y="641"/>
                  </a:cubicBezTo>
                  <a:cubicBezTo>
                    <a:pt x="1262" y="662"/>
                    <a:pt x="1279" y="679"/>
                    <a:pt x="1300" y="679"/>
                  </a:cubicBezTo>
                  <a:cubicBezTo>
                    <a:pt x="1334" y="679"/>
                    <a:pt x="1334" y="679"/>
                    <a:pt x="1334" y="679"/>
                  </a:cubicBezTo>
                  <a:lnTo>
                    <a:pt x="1334" y="781"/>
                  </a:lnTo>
                  <a:close/>
                  <a:moveTo>
                    <a:pt x="1334" y="781"/>
                  </a:moveTo>
                  <a:cubicBezTo>
                    <a:pt x="1334" y="781"/>
                    <a:pt x="1334" y="781"/>
                    <a:pt x="1334" y="781"/>
                  </a:cubicBezTo>
                </a:path>
              </a:pathLst>
            </a:custGeom>
            <a:solidFill>
              <a:schemeClr val="tx1"/>
            </a:solidFill>
            <a:ln w="254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pic>
        <p:nvPicPr>
          <p:cNvPr id="107" name="Picture 106">
            <a:extLst>
              <a:ext uri="{FF2B5EF4-FFF2-40B4-BE49-F238E27FC236}">
                <a16:creationId xmlns:a16="http://schemas.microsoft.com/office/drawing/2014/main" id="{4F4D0DCB-0FD4-43AF-9CFC-699174B9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421077"/>
            <a:ext cx="260535" cy="260535"/>
          </a:xfrm>
          <a:prstGeom prst="rect">
            <a:avLst/>
          </a:prstGeom>
        </p:spPr>
      </p:pic>
      <p:pic>
        <p:nvPicPr>
          <p:cNvPr id="108" name="Picture 107">
            <a:extLst>
              <a:ext uri="{FF2B5EF4-FFF2-40B4-BE49-F238E27FC236}">
                <a16:creationId xmlns:a16="http://schemas.microsoft.com/office/drawing/2014/main" id="{E5EECB71-6BBC-465A-AA1E-CE897BC6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121733"/>
            <a:ext cx="269829" cy="299344"/>
          </a:xfrm>
          <a:prstGeom prst="rect">
            <a:avLst/>
          </a:prstGeom>
        </p:spPr>
      </p:pic>
      <p:sp>
        <p:nvSpPr>
          <p:cNvPr id="109" name="TextBox 108">
            <a:extLst>
              <a:ext uri="{FF2B5EF4-FFF2-40B4-BE49-F238E27FC236}">
                <a16:creationId xmlns:a16="http://schemas.microsoft.com/office/drawing/2014/main" id="{E8C5171F-14D1-4176-BF8A-52EB5796ED36}"/>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0" name="TextBox 109">
            <a:extLst>
              <a:ext uri="{FF2B5EF4-FFF2-40B4-BE49-F238E27FC236}">
                <a16:creationId xmlns:a16="http://schemas.microsoft.com/office/drawing/2014/main" id="{F42615B7-C97F-4F5F-B2D6-42B9BED381C6}"/>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1" name="TextBox 110">
            <a:extLst>
              <a:ext uri="{FF2B5EF4-FFF2-40B4-BE49-F238E27FC236}">
                <a16:creationId xmlns:a16="http://schemas.microsoft.com/office/drawing/2014/main" id="{261F20F9-F549-4613-94A8-3C061282349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112" name="Arrow: Pentagon 111">
            <a:extLst>
              <a:ext uri="{FF2B5EF4-FFF2-40B4-BE49-F238E27FC236}">
                <a16:creationId xmlns:a16="http://schemas.microsoft.com/office/drawing/2014/main" id="{6B27F85D-5B11-47BF-A3E7-94A008FA31BE}"/>
              </a:ext>
            </a:extLst>
          </p:cNvPr>
          <p:cNvSpPr/>
          <p:nvPr/>
        </p:nvSpPr>
        <p:spPr bwMode="auto">
          <a:xfrm>
            <a:off x="3618286" y="3109129"/>
            <a:ext cx="511404"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ea typeface="Segoe UI" pitchFamily="34" charset="0"/>
                <a:cs typeface="Segoe UI" pitchFamily="34" charset="0"/>
                <a:hlinkClick r:id="rId6"/>
              </a:rPr>
              <a:t>Link</a:t>
            </a:r>
            <a:endParaRPr lang="en-US" sz="1200" kern="0">
              <a:solidFill>
                <a:sysClr val="windowText" lastClr="000000"/>
              </a:solidFill>
              <a:ea typeface="Segoe UI" pitchFamily="34" charset="0"/>
              <a:cs typeface="Segoe UI" pitchFamily="34" charset="0"/>
            </a:endParaRPr>
          </a:p>
        </p:txBody>
      </p:sp>
      <p:sp>
        <p:nvSpPr>
          <p:cNvPr id="113" name="Arrow: Pentagon 112">
            <a:extLst>
              <a:ext uri="{FF2B5EF4-FFF2-40B4-BE49-F238E27FC236}">
                <a16:creationId xmlns:a16="http://schemas.microsoft.com/office/drawing/2014/main" id="{D0BAED8A-D7DC-4C1F-ACE3-5D5C96603A03}"/>
              </a:ext>
            </a:extLst>
          </p:cNvPr>
          <p:cNvSpPr/>
          <p:nvPr/>
        </p:nvSpPr>
        <p:spPr bwMode="auto">
          <a:xfrm>
            <a:off x="3452023" y="4442928"/>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7"/>
              </a:rPr>
              <a:t>Link</a:t>
            </a:r>
            <a:endParaRPr lang="en-US" sz="1200" kern="0">
              <a:solidFill>
                <a:sysClr val="windowText" lastClr="000000"/>
              </a:solidFill>
              <a:cs typeface="Segoe UI" pitchFamily="34" charset="0"/>
            </a:endParaRPr>
          </a:p>
        </p:txBody>
      </p:sp>
      <p:sp>
        <p:nvSpPr>
          <p:cNvPr id="114" name="Arrow: Pentagon 113">
            <a:extLst>
              <a:ext uri="{FF2B5EF4-FFF2-40B4-BE49-F238E27FC236}">
                <a16:creationId xmlns:a16="http://schemas.microsoft.com/office/drawing/2014/main" id="{622345A9-228B-470C-B612-F226E820CAD5}"/>
              </a:ext>
            </a:extLst>
          </p:cNvPr>
          <p:cNvSpPr/>
          <p:nvPr/>
        </p:nvSpPr>
        <p:spPr bwMode="auto">
          <a:xfrm>
            <a:off x="3437549" y="467737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15" name="Arrow: Pentagon 114">
            <a:extLst>
              <a:ext uri="{FF2B5EF4-FFF2-40B4-BE49-F238E27FC236}">
                <a16:creationId xmlns:a16="http://schemas.microsoft.com/office/drawing/2014/main" id="{12DE9532-8FA8-485F-B554-1C27404AFB2D}"/>
              </a:ext>
            </a:extLst>
          </p:cNvPr>
          <p:cNvSpPr/>
          <p:nvPr/>
        </p:nvSpPr>
        <p:spPr bwMode="auto">
          <a:xfrm>
            <a:off x="4269836" y="3972631"/>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16" name="Arrow: Pentagon 115">
            <a:extLst>
              <a:ext uri="{FF2B5EF4-FFF2-40B4-BE49-F238E27FC236}">
                <a16:creationId xmlns:a16="http://schemas.microsoft.com/office/drawing/2014/main" id="{FC67C939-D319-4465-B00A-6ADCCA053C15}"/>
              </a:ext>
            </a:extLst>
          </p:cNvPr>
          <p:cNvSpPr/>
          <p:nvPr/>
        </p:nvSpPr>
        <p:spPr bwMode="auto">
          <a:xfrm>
            <a:off x="2109312"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17" name="Arrow: Pentagon 116">
            <a:extLst>
              <a:ext uri="{FF2B5EF4-FFF2-40B4-BE49-F238E27FC236}">
                <a16:creationId xmlns:a16="http://schemas.microsoft.com/office/drawing/2014/main" id="{B65338E4-E41F-4C6B-B657-4138107DD6AA}"/>
              </a:ext>
            </a:extLst>
          </p:cNvPr>
          <p:cNvSpPr/>
          <p:nvPr/>
        </p:nvSpPr>
        <p:spPr bwMode="auto">
          <a:xfrm>
            <a:off x="3371345"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18" name="Arrow: Pentagon 117">
            <a:extLst>
              <a:ext uri="{FF2B5EF4-FFF2-40B4-BE49-F238E27FC236}">
                <a16:creationId xmlns:a16="http://schemas.microsoft.com/office/drawing/2014/main" id="{33C09483-26BF-4CDF-9D26-6BC3CE5D71B8}"/>
              </a:ext>
            </a:extLst>
          </p:cNvPr>
          <p:cNvSpPr/>
          <p:nvPr/>
        </p:nvSpPr>
        <p:spPr bwMode="auto">
          <a:xfrm>
            <a:off x="3124404" y="373683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grpSp>
        <p:nvGrpSpPr>
          <p:cNvPr id="119" name="Group 118">
            <a:extLst>
              <a:ext uri="{FF2B5EF4-FFF2-40B4-BE49-F238E27FC236}">
                <a16:creationId xmlns:a16="http://schemas.microsoft.com/office/drawing/2014/main" id="{021CCE5D-2236-4201-A286-C0FC22CAB354}"/>
              </a:ext>
            </a:extLst>
          </p:cNvPr>
          <p:cNvGrpSpPr/>
          <p:nvPr/>
        </p:nvGrpSpPr>
        <p:grpSpPr>
          <a:xfrm>
            <a:off x="5877979" y="1591530"/>
            <a:ext cx="691862" cy="430604"/>
            <a:chOff x="5605977" y="1651250"/>
            <a:chExt cx="691862" cy="430604"/>
          </a:xfrm>
        </p:grpSpPr>
        <p:pic>
          <p:nvPicPr>
            <p:cNvPr id="120" name="Graphic 119" descr="Key">
              <a:extLst>
                <a:ext uri="{FF2B5EF4-FFF2-40B4-BE49-F238E27FC236}">
                  <a16:creationId xmlns:a16="http://schemas.microsoft.com/office/drawing/2014/main" id="{69480732-CA3A-43A7-868C-FC22C9194B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605977" y="1679518"/>
              <a:ext cx="402336" cy="402336"/>
            </a:xfrm>
            <a:prstGeom prst="rect">
              <a:avLst/>
            </a:prstGeom>
          </p:spPr>
        </p:pic>
        <p:grpSp>
          <p:nvGrpSpPr>
            <p:cNvPr id="121" name="Group 120">
              <a:extLst>
                <a:ext uri="{FF2B5EF4-FFF2-40B4-BE49-F238E27FC236}">
                  <a16:creationId xmlns:a16="http://schemas.microsoft.com/office/drawing/2014/main" id="{A9C3C458-3CCE-4E99-8045-C28C4C1D1960}"/>
                </a:ext>
              </a:extLst>
            </p:cNvPr>
            <p:cNvGrpSpPr/>
            <p:nvPr/>
          </p:nvGrpSpPr>
          <p:grpSpPr>
            <a:xfrm>
              <a:off x="5898403" y="1651250"/>
              <a:ext cx="399436" cy="419288"/>
              <a:chOff x="710509" y="3293763"/>
              <a:chExt cx="465672" cy="488821"/>
            </a:xfrm>
          </p:grpSpPr>
          <p:sp>
            <p:nvSpPr>
              <p:cNvPr id="122" name="Freeform 12">
                <a:extLst>
                  <a:ext uri="{FF2B5EF4-FFF2-40B4-BE49-F238E27FC236}">
                    <a16:creationId xmlns:a16="http://schemas.microsoft.com/office/drawing/2014/main" id="{2D08AD0F-564D-4219-AA7D-0334D7A27EF0}"/>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4">
                <a:extLst>
                  <a:ext uri="{FF2B5EF4-FFF2-40B4-BE49-F238E27FC236}">
                    <a16:creationId xmlns:a16="http://schemas.microsoft.com/office/drawing/2014/main" id="{6956CF53-0ED7-4D0B-A858-22C5E138E2E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1">
                <a:extLst>
                  <a:ext uri="{FF2B5EF4-FFF2-40B4-BE49-F238E27FC236}">
                    <a16:creationId xmlns:a16="http://schemas.microsoft.com/office/drawing/2014/main" id="{DB2323D8-9487-4C6D-AB23-07B9435C17B0}"/>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A5BB734-F496-4BA1-981E-F29061D8086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4106B10-E702-4AE4-99ED-A73474F84AB3}"/>
              </a:ext>
            </a:extLst>
          </p:cNvPr>
          <p:cNvGrpSpPr/>
          <p:nvPr/>
        </p:nvGrpSpPr>
        <p:grpSpPr>
          <a:xfrm>
            <a:off x="9215277" y="2557933"/>
            <a:ext cx="699521" cy="734286"/>
            <a:chOff x="9930484" y="2265201"/>
            <a:chExt cx="699521" cy="734286"/>
          </a:xfrm>
        </p:grpSpPr>
        <p:sp>
          <p:nvSpPr>
            <p:cNvPr id="127" name="Oval 126">
              <a:extLst>
                <a:ext uri="{FF2B5EF4-FFF2-40B4-BE49-F238E27FC236}">
                  <a16:creationId xmlns:a16="http://schemas.microsoft.com/office/drawing/2014/main" id="{8A32D31C-EB5B-4E24-A03C-6AE65D0963F6}"/>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520C2AC-24B7-45D7-A65A-61F6109BF320}"/>
                </a:ext>
              </a:extLst>
            </p:cNvPr>
            <p:cNvGrpSpPr/>
            <p:nvPr/>
          </p:nvGrpSpPr>
          <p:grpSpPr>
            <a:xfrm>
              <a:off x="9930484" y="2265201"/>
              <a:ext cx="699521" cy="734286"/>
              <a:chOff x="710509" y="3293763"/>
              <a:chExt cx="465672" cy="488821"/>
            </a:xfrm>
          </p:grpSpPr>
          <p:sp>
            <p:nvSpPr>
              <p:cNvPr id="129" name="Freeform 12">
                <a:extLst>
                  <a:ext uri="{FF2B5EF4-FFF2-40B4-BE49-F238E27FC236}">
                    <a16:creationId xmlns:a16="http://schemas.microsoft.com/office/drawing/2014/main" id="{3277F5DB-17C5-4CD8-8875-496CE64D74C2}"/>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C73B51E-AB1B-4576-BDA0-D066C35531FD}"/>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1">
                <a:extLst>
                  <a:ext uri="{FF2B5EF4-FFF2-40B4-BE49-F238E27FC236}">
                    <a16:creationId xmlns:a16="http://schemas.microsoft.com/office/drawing/2014/main" id="{19E1BA04-2AA8-443B-9C91-ECF19FC2D827}"/>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7B3BEE1-8823-4F2F-AA3B-283A5E112FF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3" name="Rectangle: Rounded Corners 20">
            <a:extLst>
              <a:ext uri="{FF2B5EF4-FFF2-40B4-BE49-F238E27FC236}">
                <a16:creationId xmlns:a16="http://schemas.microsoft.com/office/drawing/2014/main" id="{0FE102FD-20ED-48C0-8ECF-E367B5B9C748}"/>
              </a:ext>
            </a:extLst>
          </p:cNvPr>
          <p:cNvSpPr/>
          <p:nvPr/>
        </p:nvSpPr>
        <p:spPr bwMode="auto">
          <a:xfrm>
            <a:off x="5204470" y="1591531"/>
            <a:ext cx="912172" cy="396970"/>
          </a:xfrm>
          <a:custGeom>
            <a:avLst/>
            <a:gdLst>
              <a:gd name="connsiteX0" fmla="*/ 0 w 1161859"/>
              <a:gd name="connsiteY0" fmla="*/ 170867 h 341734"/>
              <a:gd name="connsiteX1" fmla="*/ 170867 w 1161859"/>
              <a:gd name="connsiteY1" fmla="*/ 0 h 341734"/>
              <a:gd name="connsiteX2" fmla="*/ 990992 w 1161859"/>
              <a:gd name="connsiteY2" fmla="*/ 0 h 341734"/>
              <a:gd name="connsiteX3" fmla="*/ 1161859 w 1161859"/>
              <a:gd name="connsiteY3" fmla="*/ 170867 h 341734"/>
              <a:gd name="connsiteX4" fmla="*/ 1161859 w 1161859"/>
              <a:gd name="connsiteY4" fmla="*/ 170867 h 341734"/>
              <a:gd name="connsiteX5" fmla="*/ 990992 w 1161859"/>
              <a:gd name="connsiteY5" fmla="*/ 341734 h 341734"/>
              <a:gd name="connsiteX6" fmla="*/ 170867 w 1161859"/>
              <a:gd name="connsiteY6" fmla="*/ 341734 h 341734"/>
              <a:gd name="connsiteX7" fmla="*/ 0 w 1161859"/>
              <a:gd name="connsiteY7" fmla="*/ 17086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161859 w 1253299"/>
              <a:gd name="connsiteY6" fmla="*/ 170867 h 341734"/>
              <a:gd name="connsiteX7" fmla="*/ 1253299 w 1253299"/>
              <a:gd name="connsiteY7" fmla="*/ 26230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253299 w 1253299"/>
              <a:gd name="connsiteY6" fmla="*/ 262307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99099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 name="connsiteX0" fmla="*/ 78144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992" h="341734">
                <a:moveTo>
                  <a:pt x="781442" y="341734"/>
                </a:moveTo>
                <a:lnTo>
                  <a:pt x="170867" y="341734"/>
                </a:lnTo>
                <a:cubicBezTo>
                  <a:pt x="76500" y="341734"/>
                  <a:pt x="0" y="265234"/>
                  <a:pt x="0" y="170867"/>
                </a:cubicBezTo>
                <a:cubicBezTo>
                  <a:pt x="0" y="76500"/>
                  <a:pt x="76500" y="0"/>
                  <a:pt x="170867" y="0"/>
                </a:cubicBezTo>
                <a:lnTo>
                  <a:pt x="990992" y="0"/>
                </a:lnTo>
              </a:path>
            </a:pathLst>
          </a:custGeom>
          <a:noFill/>
          <a:ln w="31750" cap="rnd">
            <a:solidFill>
              <a:schemeClr val="tx1"/>
            </a:solidFill>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id="{4089BBCA-69BE-4357-BCAD-BC7A38D7B49A}"/>
              </a:ext>
            </a:extLst>
          </p:cNvPr>
          <p:cNvGrpSpPr/>
          <p:nvPr/>
        </p:nvGrpSpPr>
        <p:grpSpPr>
          <a:xfrm>
            <a:off x="4525550" y="1604754"/>
            <a:ext cx="625157" cy="404156"/>
            <a:chOff x="4334085" y="1626035"/>
            <a:chExt cx="625157" cy="404156"/>
          </a:xfrm>
        </p:grpSpPr>
        <p:pic>
          <p:nvPicPr>
            <p:cNvPr id="135" name="Graphic 134" descr="Key">
              <a:extLst>
                <a:ext uri="{FF2B5EF4-FFF2-40B4-BE49-F238E27FC236}">
                  <a16:creationId xmlns:a16="http://schemas.microsoft.com/office/drawing/2014/main" id="{260D5AA8-593E-42C5-8E01-64CE5B8703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4555086" y="1626035"/>
              <a:ext cx="404156" cy="404156"/>
            </a:xfrm>
            <a:prstGeom prst="rect">
              <a:avLst/>
            </a:prstGeom>
          </p:spPr>
        </p:pic>
        <p:sp>
          <p:nvSpPr>
            <p:cNvPr id="136" name="boy">
              <a:extLst>
                <a:ext uri="{FF2B5EF4-FFF2-40B4-BE49-F238E27FC236}">
                  <a16:creationId xmlns:a16="http://schemas.microsoft.com/office/drawing/2014/main" id="{60068574-D58D-4E40-A316-DC2050748606}"/>
                </a:ext>
              </a:extLst>
            </p:cNvPr>
            <p:cNvSpPr>
              <a:spLocks noChangeAspect="1" noEditPoints="1"/>
            </p:cNvSpPr>
            <p:nvPr/>
          </p:nvSpPr>
          <p:spPr bwMode="auto">
            <a:xfrm>
              <a:off x="4334085" y="163371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37" name="arrow">
            <a:extLst>
              <a:ext uri="{FF2B5EF4-FFF2-40B4-BE49-F238E27FC236}">
                <a16:creationId xmlns:a16="http://schemas.microsoft.com/office/drawing/2014/main" id="{47F4E786-A73D-456C-A8F3-F21CFFBACBC4}"/>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8" name="arrow">
            <a:extLst>
              <a:ext uri="{FF2B5EF4-FFF2-40B4-BE49-F238E27FC236}">
                <a16:creationId xmlns:a16="http://schemas.microsoft.com/office/drawing/2014/main" id="{E3BB9749-E09C-44D0-8F79-5D7E093AB446}"/>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9" name="arrow">
            <a:extLst>
              <a:ext uri="{FF2B5EF4-FFF2-40B4-BE49-F238E27FC236}">
                <a16:creationId xmlns:a16="http://schemas.microsoft.com/office/drawing/2014/main" id="{799ED7C0-3AB7-40E4-A4EC-E9F84CD5165A}"/>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5996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250"/>
                                        <p:tgtEl>
                                          <p:spTgt spid="137"/>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par>
                                <p:cTn id="27" presetID="10"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250"/>
                                        <p:tgtEl>
                                          <p:spTgt spid="96"/>
                                        </p:tgtEl>
                                      </p:cBhvr>
                                    </p:animEffect>
                                  </p:childTnLst>
                                </p:cTn>
                              </p:par>
                            </p:childTnLst>
                          </p:cTn>
                        </p:par>
                        <p:par>
                          <p:cTn id="35" fill="hold">
                            <p:stCondLst>
                              <p:cond delay="250"/>
                            </p:stCondLst>
                            <p:childTnLst>
                              <p:par>
                                <p:cTn id="36" presetID="42" presetClass="path" presetSubtype="0" accel="50000" decel="50000" fill="hold" nodeType="afterEffect">
                                  <p:stCondLst>
                                    <p:cond delay="0"/>
                                  </p:stCondLst>
                                  <p:childTnLst>
                                    <p:animMotion origin="layout" path="M 4.79167E-6 1.11111E-6 L 0.00091 0.14815 " pathEditMode="relative" rAng="0" ptsTypes="AA">
                                      <p:cBhvr>
                                        <p:cTn id="37" dur="2000" fill="hold"/>
                                        <p:tgtEl>
                                          <p:spTgt spid="126"/>
                                        </p:tgtEl>
                                        <p:attrNameLst>
                                          <p:attrName>ppt_x</p:attrName>
                                          <p:attrName>ppt_y</p:attrName>
                                        </p:attrNameLst>
                                      </p:cBhvr>
                                      <p:rCtr x="39" y="7407"/>
                                    </p:animMotion>
                                  </p:childTnLst>
                                </p:cTn>
                              </p:par>
                              <p:par>
                                <p:cTn id="38" presetID="10" presetClass="entr" presetSubtype="0" fill="hold" grpId="0" nodeType="withEffect">
                                  <p:stCondLst>
                                    <p:cond delay="50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fade">
                                      <p:cBhvr>
                                        <p:cTn id="44" dur="500"/>
                                        <p:tgtEl>
                                          <p:spTgt spid="8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250"/>
                                        <p:tgtEl>
                                          <p:spTgt spid="138"/>
                                        </p:tgtEl>
                                      </p:cBhvr>
                                    </p:animEffect>
                                  </p:childTnLst>
                                </p:cTn>
                              </p:par>
                            </p:childTnLst>
                          </p:cTn>
                        </p:par>
                        <p:par>
                          <p:cTn id="50" fill="hold">
                            <p:stCondLst>
                              <p:cond delay="250"/>
                            </p:stCondLst>
                            <p:childTnLst>
                              <p:par>
                                <p:cTn id="51" presetID="10" presetClass="entr" presetSubtype="0"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250"/>
                                        <p:tgtEl>
                                          <p:spTgt spid="97"/>
                                        </p:tgtEl>
                                      </p:cBhvr>
                                    </p:animEffect>
                                  </p:childTnLst>
                                </p:cTn>
                              </p:par>
                            </p:childTnLst>
                          </p:cTn>
                        </p:par>
                        <p:par>
                          <p:cTn id="72" fill="hold">
                            <p:stCondLst>
                              <p:cond delay="750"/>
                            </p:stCondLst>
                            <p:childTnLst>
                              <p:par>
                                <p:cTn id="73" presetID="42" presetClass="path" presetSubtype="0" accel="50000" decel="50000" fill="hold" nodeType="afterEffect">
                                  <p:stCondLst>
                                    <p:cond delay="0"/>
                                  </p:stCondLst>
                                  <p:childTnLst>
                                    <p:animMotion origin="layout" path="M 0.00091 0.14815 L 0.00091 0.3588 " pathEditMode="relative" rAng="0" ptsTypes="AA">
                                      <p:cBhvr>
                                        <p:cTn id="74" dur="2000" fill="hold"/>
                                        <p:tgtEl>
                                          <p:spTgt spid="126"/>
                                        </p:tgtEl>
                                        <p:attrNameLst>
                                          <p:attrName>ppt_x</p:attrName>
                                          <p:attrName>ppt_y</p:attrName>
                                        </p:attrNameLst>
                                      </p:cBhvr>
                                      <p:rCtr x="0" y="10532"/>
                                    </p:animMotion>
                                  </p:childTnLst>
                                </p:cTn>
                              </p:par>
                              <p:par>
                                <p:cTn id="75" presetID="10" presetClass="entr" presetSubtype="0" fill="hold" grpId="0" nodeType="withEffect">
                                  <p:stCondLst>
                                    <p:cond delay="50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childTnLst>
                          </p:cTn>
                        </p:par>
                        <p:par>
                          <p:cTn id="78" fill="hold">
                            <p:stCondLst>
                              <p:cond delay="2750"/>
                            </p:stCondLst>
                            <p:childTnLst>
                              <p:par>
                                <p:cTn id="79" presetID="10" presetClass="entr" presetSubtype="0" fill="hold" grpId="0" nodeType="after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9"/>
                                        </p:tgtEl>
                                        <p:attrNameLst>
                                          <p:attrName>style.visibility</p:attrName>
                                        </p:attrNameLst>
                                      </p:cBhvr>
                                      <p:to>
                                        <p:strVal val="visible"/>
                                      </p:to>
                                    </p:set>
                                    <p:animEffect transition="in" filter="fade">
                                      <p:cBhvr>
                                        <p:cTn id="86" dur="250"/>
                                        <p:tgtEl>
                                          <p:spTgt spid="139"/>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500"/>
                                        <p:tgtEl>
                                          <p:spTgt spid="9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500"/>
                                        <p:tgtEl>
                                          <p:spTgt spid="1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par>
                                <p:cTn id="97" presetID="10" presetClass="entr" presetSubtype="0" fill="hold" nodeType="with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fade">
                                      <p:cBhvr>
                                        <p:cTn id="99" dur="500"/>
                                        <p:tgtEl>
                                          <p:spTgt spid="10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8"/>
                                        </p:tgtEl>
                                        <p:attrNameLst>
                                          <p:attrName>style.visibility</p:attrName>
                                        </p:attrNameLst>
                                      </p:cBhvr>
                                      <p:to>
                                        <p:strVal val="visible"/>
                                      </p:to>
                                    </p:set>
                                    <p:animEffect transition="in" filter="fade">
                                      <p:cBhvr>
                                        <p:cTn id="102" dur="500"/>
                                        <p:tgtEl>
                                          <p:spTgt spid="108"/>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500"/>
                                        <p:tgtEl>
                                          <p:spTgt spid="10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90" grpId="0" animBg="1"/>
      <p:bldP spid="91" grpId="0" animBg="1"/>
      <p:bldP spid="92" grpId="0" animBg="1"/>
      <p:bldP spid="94" grpId="0" animBg="1"/>
      <p:bldP spid="98" grpId="0"/>
      <p:bldP spid="99" grpId="0"/>
      <p:bldP spid="100" grpId="0"/>
      <p:bldP spid="101" grpId="0"/>
      <p:bldP spid="102" grpId="0" animBg="1"/>
      <p:bldP spid="112" grpId="0" animBg="1"/>
      <p:bldP spid="113" grpId="0" animBg="1"/>
      <p:bldP spid="114" grpId="0" animBg="1"/>
      <p:bldP spid="115" grpId="0" animBg="1"/>
      <p:bldP spid="116" grpId="0" animBg="1"/>
      <p:bldP spid="117" grpId="0" animBg="1"/>
      <p:bldP spid="118" grpId="0" animBg="1"/>
      <p:bldP spid="137" grpId="0" animBg="1"/>
      <p:bldP spid="138" grpId="0" animBg="1"/>
      <p:bldP spid="13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89333DC9-A106-48AE-9623-93CBBD9EE0AF}"/>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 name="Rectangle 74">
            <a:extLst>
              <a:ext uri="{FF2B5EF4-FFF2-40B4-BE49-F238E27FC236}">
                <a16:creationId xmlns:a16="http://schemas.microsoft.com/office/drawing/2014/main" id="{BAD59220-D4C2-4520-A3D0-3758EEC518F7}"/>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cloud assets</a:t>
            </a:r>
          </a:p>
        </p:txBody>
      </p:sp>
      <p:sp>
        <p:nvSpPr>
          <p:cNvPr id="74" name="TextBox 73">
            <a:extLst>
              <a:ext uri="{FF2B5EF4-FFF2-40B4-BE49-F238E27FC236}">
                <a16:creationId xmlns:a16="http://schemas.microsoft.com/office/drawing/2014/main" id="{08B6B6DB-BA7B-4458-AFAF-45F2DD43AEA6}"/>
              </a:ext>
            </a:extLst>
          </p:cNvPr>
          <p:cNvSpPr txBox="1"/>
          <p:nvPr/>
        </p:nvSpPr>
        <p:spPr>
          <a:xfrm>
            <a:off x="6033995" y="3573662"/>
            <a:ext cx="3931920" cy="14173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Compromise user’s mobile device </a:t>
            </a:r>
          </a:p>
          <a:p>
            <a:r>
              <a:rPr lang="en-US" b="0"/>
              <a:t>Phishing </a:t>
            </a:r>
            <a:r>
              <a:rPr lang="en-US" b="0">
                <a:sym typeface="Wingdings" panose="05000000000000000000" pitchFamily="2" charset="2"/>
              </a:rPr>
              <a:t> </a:t>
            </a:r>
            <a:r>
              <a:rPr lang="en-US" b="0"/>
              <a:t>fake MFA site</a:t>
            </a:r>
          </a:p>
        </p:txBody>
      </p:sp>
      <p:sp>
        <p:nvSpPr>
          <p:cNvPr id="76" name="Rectangle 75">
            <a:extLst>
              <a:ext uri="{FF2B5EF4-FFF2-40B4-BE49-F238E27FC236}">
                <a16:creationId xmlns:a16="http://schemas.microsoft.com/office/drawing/2014/main" id="{85F93E7E-68E9-4960-A67D-DAAE45C8BA4F}"/>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BAF269EA-E435-493C-A1AA-4DC3ACD39CB3}"/>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sz="1400" b="0">
                <a:gradFill>
                  <a:gsLst>
                    <a:gs pos="0">
                      <a:schemeClr val="accent4"/>
                    </a:gs>
                    <a:gs pos="100000">
                      <a:schemeClr val="accent4"/>
                    </a:gs>
                  </a:gsLst>
                  <a:lin ang="5400000" scaled="0"/>
                </a:gradFill>
              </a:rPr>
              <a:t>Access Cloud assets from any device</a:t>
            </a:r>
          </a:p>
        </p:txBody>
      </p:sp>
      <p:sp>
        <p:nvSpPr>
          <p:cNvPr id="78" name="TextBox 77">
            <a:extLst>
              <a:ext uri="{FF2B5EF4-FFF2-40B4-BE49-F238E27FC236}">
                <a16:creationId xmlns:a16="http://schemas.microsoft.com/office/drawing/2014/main" id="{A16CBB52-1371-44B5-9EA7-008C29F322E5}"/>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b="1" kern="0">
                <a:gradFill>
                  <a:gsLst>
                    <a:gs pos="0">
                      <a:schemeClr val="accent1"/>
                    </a:gs>
                    <a:gs pos="100000">
                      <a:schemeClr val="accent1"/>
                    </a:gs>
                  </a:gsLst>
                  <a:lin ang="5400000" scaled="0"/>
                </a:gradFill>
              </a:rPr>
              <a:t>AAD and AD / Partners</a:t>
            </a:r>
          </a:p>
        </p:txBody>
      </p:sp>
      <p:sp>
        <p:nvSpPr>
          <p:cNvPr id="94" name="TextBox 93">
            <a:extLst>
              <a:ext uri="{FF2B5EF4-FFF2-40B4-BE49-F238E27FC236}">
                <a16:creationId xmlns:a16="http://schemas.microsoft.com/office/drawing/2014/main" id="{72C72C4F-F20C-48B8-97B4-E7C0CCC3140F}"/>
              </a:ext>
            </a:extLst>
          </p:cNvPr>
          <p:cNvSpPr txBox="1"/>
          <p:nvPr/>
        </p:nvSpPr>
        <p:spPr>
          <a:xfrm>
            <a:off x="1258852" y="3573662"/>
            <a:ext cx="3657600" cy="1417320"/>
          </a:xfrm>
          <a:prstGeom prst="rect">
            <a:avLst/>
          </a:prstGeom>
          <a:noFill/>
          <a:ln w="19050">
            <a:solidFill>
              <a:schemeClr val="accent1"/>
            </a:solidFill>
          </a:ln>
        </p:spPr>
        <p:txBody>
          <a:bodyPr wrap="square" lIns="182880" tIns="91440" rIns="182880" bIns="91440" rtlCol="0">
            <a:noAutofit/>
          </a:bodyPr>
          <a:lstStyle/>
          <a:p>
            <a:pPr lvl="0">
              <a:spcAft>
                <a:spcPts val="300"/>
              </a:spcAft>
              <a:defRPr/>
            </a:pPr>
            <a:r>
              <a:rPr lang="en-US" sz="1600" b="1" kern="0">
                <a:gradFill>
                  <a:gsLst>
                    <a:gs pos="0">
                      <a:schemeClr val="accent1"/>
                    </a:gs>
                    <a:gs pos="100000">
                      <a:schemeClr val="accent1"/>
                    </a:gs>
                  </a:gsLst>
                  <a:lin ang="5400000" scaled="0"/>
                </a:gradFill>
              </a:rPr>
              <a:t>Azure AD Identity Protection</a:t>
            </a:r>
            <a:br>
              <a:rPr lang="en-US" sz="1600" kern="0">
                <a:gradFill>
                  <a:gsLst>
                    <a:gs pos="0">
                      <a:schemeClr val="accent1"/>
                    </a:gs>
                    <a:gs pos="100000">
                      <a:schemeClr val="accent1"/>
                    </a:gs>
                  </a:gsLst>
                  <a:lin ang="5400000" scaled="0"/>
                </a:gradFill>
              </a:rPr>
            </a:br>
            <a:r>
              <a:rPr lang="en-US" sz="1200" b="1" kern="0">
                <a:gradFill>
                  <a:gsLst>
                    <a:gs pos="0">
                      <a:schemeClr val="accent1"/>
                    </a:gs>
                    <a:gs pos="100000">
                      <a:schemeClr val="accent1"/>
                    </a:gs>
                  </a:gsLst>
                  <a:lin ang="5400000" scaled="0"/>
                </a:gradFill>
              </a:rPr>
              <a:t>Risky Sign-ins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(Suspicious or anonymous IP addresses, Impossible travel, unfamiliar locations, anomalous user behavior (UEBA), etc.)</a:t>
            </a:r>
          </a:p>
          <a:p>
            <a:pPr lvl="0">
              <a:defRPr/>
            </a:pPr>
            <a:r>
              <a:rPr lang="en-US" sz="1200" b="1" kern="0">
                <a:gradFill>
                  <a:gsLst>
                    <a:gs pos="0">
                      <a:schemeClr val="accent1"/>
                    </a:gs>
                    <a:gs pos="100000">
                      <a:schemeClr val="accent1"/>
                    </a:gs>
                  </a:gsLst>
                  <a:lin ang="5400000" scaled="0"/>
                </a:gradFill>
              </a:rPr>
              <a:t>Conditional Access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based on device health device, trusted domain membership and/or IP address</a:t>
            </a:r>
          </a:p>
        </p:txBody>
      </p:sp>
      <p:sp>
        <p:nvSpPr>
          <p:cNvPr id="96" name="TextBox 95">
            <a:extLst>
              <a:ext uri="{FF2B5EF4-FFF2-40B4-BE49-F238E27FC236}">
                <a16:creationId xmlns:a16="http://schemas.microsoft.com/office/drawing/2014/main" id="{59443473-B6D5-425E-AC97-DD475D85E71D}"/>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7" name="TextBox 96">
            <a:extLst>
              <a:ext uri="{FF2B5EF4-FFF2-40B4-BE49-F238E27FC236}">
                <a16:creationId xmlns:a16="http://schemas.microsoft.com/office/drawing/2014/main" id="{4F5AE8B5-B092-488D-A518-C7A8608A45AB}"/>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dirty="0">
                <a:gradFill>
                  <a:gsLst>
                    <a:gs pos="0">
                      <a:schemeClr val="accent1"/>
                    </a:gs>
                    <a:gs pos="100000">
                      <a:schemeClr val="accent1"/>
                    </a:gs>
                  </a:gsLst>
                  <a:lin ang="5400000" scaled="0"/>
                </a:gradFill>
              </a:rPr>
              <a:t>Anomalous user behavior (UEBA)</a:t>
            </a:r>
          </a:p>
          <a:p>
            <a:pPr lvl="0">
              <a:defRPr/>
            </a:pPr>
            <a:r>
              <a:rPr lang="en-US" sz="1400" kern="0" dirty="0">
                <a:gradFill>
                  <a:gsLst>
                    <a:gs pos="0">
                      <a:schemeClr val="accent1"/>
                    </a:gs>
                    <a:gs pos="100000">
                      <a:schemeClr val="accent1"/>
                    </a:gs>
                  </a:gsLst>
                  <a:lin ang="5400000" scaled="0"/>
                </a:gradFill>
              </a:rPr>
              <a:t>Azure Advanced Threat Protection </a:t>
            </a:r>
            <a:r>
              <a:rPr lang="en-US" sz="1600" b="1" kern="0" dirty="0">
                <a:gradFill>
                  <a:gsLst>
                    <a:gs pos="0">
                      <a:schemeClr val="accent1"/>
                    </a:gs>
                    <a:gs pos="100000">
                      <a:schemeClr val="accent1"/>
                    </a:gs>
                  </a:gsLst>
                  <a:lin ang="5400000" scaled="0"/>
                </a:gradFill>
              </a:rPr>
              <a:t>Advanced Host Detections:</a:t>
            </a:r>
          </a:p>
          <a:p>
            <a:pPr lvl="0">
              <a:defRPr/>
            </a:pPr>
            <a:r>
              <a:rPr lang="en-US" sz="1400" kern="0" dirty="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chemeClr val="accent1"/>
                  </a:gs>
                  <a:gs pos="100000">
                    <a:schemeClr val="accent1"/>
                  </a:gs>
                </a:gsLst>
                <a:lin ang="5400000" scaled="0"/>
              </a:gradFill>
              <a:effectLst/>
              <a:uLnTx/>
              <a:uFillTx/>
            </a:endParaRPr>
          </a:p>
        </p:txBody>
      </p:sp>
      <p:cxnSp>
        <p:nvCxnSpPr>
          <p:cNvPr id="101" name="Straight Connector 100">
            <a:extLst>
              <a:ext uri="{FF2B5EF4-FFF2-40B4-BE49-F238E27FC236}">
                <a16:creationId xmlns:a16="http://schemas.microsoft.com/office/drawing/2014/main" id="{7690D697-17EF-431D-B372-A6C6FD0D305E}"/>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EB10ED-812A-434C-B8CA-998715CC7758}"/>
              </a:ext>
            </a:extLst>
          </p:cNvPr>
          <p:cNvCxnSpPr>
            <a:cxnSpLocks/>
          </p:cNvCxnSpPr>
          <p:nvPr/>
        </p:nvCxnSpPr>
        <p:spPr>
          <a:xfrm>
            <a:off x="6080801" y="3807041"/>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54950BB-A4F0-46BE-9C2A-51756DC0AA04}"/>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4" name="TextBox 103">
            <a:extLst>
              <a:ext uri="{FF2B5EF4-FFF2-40B4-BE49-F238E27FC236}">
                <a16:creationId xmlns:a16="http://schemas.microsoft.com/office/drawing/2014/main" id="{51B35438-8988-4DDD-A082-5D998F0EA15C}"/>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5" name="TextBox 104">
            <a:extLst>
              <a:ext uri="{FF2B5EF4-FFF2-40B4-BE49-F238E27FC236}">
                <a16:creationId xmlns:a16="http://schemas.microsoft.com/office/drawing/2014/main" id="{2B7C6156-581F-4213-B11F-376EA8CD3708}"/>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6" name="TextBox 105">
            <a:extLst>
              <a:ext uri="{FF2B5EF4-FFF2-40B4-BE49-F238E27FC236}">
                <a16:creationId xmlns:a16="http://schemas.microsoft.com/office/drawing/2014/main" id="{26B0351B-87DF-49D6-B6B8-108E007DA0C6}"/>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7" name="Rectangle 106">
            <a:extLst>
              <a:ext uri="{FF2B5EF4-FFF2-40B4-BE49-F238E27FC236}">
                <a16:creationId xmlns:a16="http://schemas.microsoft.com/office/drawing/2014/main" id="{09796F11-D5C3-4349-B7F6-C1F2D244B93C}"/>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8" name="Picture 107">
            <a:extLst>
              <a:ext uri="{FF2B5EF4-FFF2-40B4-BE49-F238E27FC236}">
                <a16:creationId xmlns:a16="http://schemas.microsoft.com/office/drawing/2014/main" id="{FADC66E6-88B5-43A4-98E8-5F0343B0A9FD}"/>
              </a:ext>
            </a:extLst>
          </p:cNvPr>
          <p:cNvPicPr>
            <a:picLocks noChangeAspect="1"/>
          </p:cNvPicPr>
          <p:nvPr/>
        </p:nvPicPr>
        <p:blipFill>
          <a:blip r:embed="rId3"/>
          <a:stretch>
            <a:fillRect/>
          </a:stretch>
        </p:blipFill>
        <p:spPr>
          <a:xfrm>
            <a:off x="694043" y="3614297"/>
            <a:ext cx="519096" cy="519098"/>
          </a:xfrm>
          <a:prstGeom prst="rect">
            <a:avLst/>
          </a:prstGeom>
        </p:spPr>
      </p:pic>
      <p:pic>
        <p:nvPicPr>
          <p:cNvPr id="112" name="Picture 111">
            <a:extLst>
              <a:ext uri="{FF2B5EF4-FFF2-40B4-BE49-F238E27FC236}">
                <a16:creationId xmlns:a16="http://schemas.microsoft.com/office/drawing/2014/main" id="{0626A4CA-4E62-408B-A8F3-AE852E1CF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908810"/>
            <a:ext cx="260535" cy="260535"/>
          </a:xfrm>
          <a:prstGeom prst="rect">
            <a:avLst/>
          </a:prstGeom>
        </p:spPr>
      </p:pic>
      <p:pic>
        <p:nvPicPr>
          <p:cNvPr id="113" name="Picture 112">
            <a:extLst>
              <a:ext uri="{FF2B5EF4-FFF2-40B4-BE49-F238E27FC236}">
                <a16:creationId xmlns:a16="http://schemas.microsoft.com/office/drawing/2014/main" id="{18C3CFAD-7988-4F9E-91E0-2636D7104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609466"/>
            <a:ext cx="269829" cy="299344"/>
          </a:xfrm>
          <a:prstGeom prst="rect">
            <a:avLst/>
          </a:prstGeom>
        </p:spPr>
      </p:pic>
      <p:sp>
        <p:nvSpPr>
          <p:cNvPr id="114" name="TextBox 113">
            <a:extLst>
              <a:ext uri="{FF2B5EF4-FFF2-40B4-BE49-F238E27FC236}">
                <a16:creationId xmlns:a16="http://schemas.microsoft.com/office/drawing/2014/main" id="{8A3528B3-8052-44E1-8967-55E1E860F80E}"/>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5" name="TextBox 114">
            <a:extLst>
              <a:ext uri="{FF2B5EF4-FFF2-40B4-BE49-F238E27FC236}">
                <a16:creationId xmlns:a16="http://schemas.microsoft.com/office/drawing/2014/main" id="{8835A169-75C9-49C3-B9CB-7D196E444CF8}"/>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6" name="TextBox 115">
            <a:extLst>
              <a:ext uri="{FF2B5EF4-FFF2-40B4-BE49-F238E27FC236}">
                <a16:creationId xmlns:a16="http://schemas.microsoft.com/office/drawing/2014/main" id="{7B7504DF-A53C-4184-B808-CAF6B83C7CCB}"/>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grpSp>
        <p:nvGrpSpPr>
          <p:cNvPr id="126" name="Group 125">
            <a:extLst>
              <a:ext uri="{FF2B5EF4-FFF2-40B4-BE49-F238E27FC236}">
                <a16:creationId xmlns:a16="http://schemas.microsoft.com/office/drawing/2014/main" id="{3DF250DD-B4C2-405A-BCA4-0B36580070B9}"/>
              </a:ext>
            </a:extLst>
          </p:cNvPr>
          <p:cNvGrpSpPr/>
          <p:nvPr/>
        </p:nvGrpSpPr>
        <p:grpSpPr>
          <a:xfrm>
            <a:off x="6170405" y="1599631"/>
            <a:ext cx="399436" cy="419288"/>
            <a:chOff x="710509" y="3293763"/>
            <a:chExt cx="465672" cy="488821"/>
          </a:xfrm>
        </p:grpSpPr>
        <p:sp>
          <p:nvSpPr>
            <p:cNvPr id="127" name="Freeform 12">
              <a:extLst>
                <a:ext uri="{FF2B5EF4-FFF2-40B4-BE49-F238E27FC236}">
                  <a16:creationId xmlns:a16="http://schemas.microsoft.com/office/drawing/2014/main" id="{06A5CC04-3EA8-4887-A128-ED749840D33A}"/>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4">
              <a:extLst>
                <a:ext uri="{FF2B5EF4-FFF2-40B4-BE49-F238E27FC236}">
                  <a16:creationId xmlns:a16="http://schemas.microsoft.com/office/drawing/2014/main" id="{ED7ACEF2-235C-48A9-9A2F-94525126A47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1">
              <a:extLst>
                <a:ext uri="{FF2B5EF4-FFF2-40B4-BE49-F238E27FC236}">
                  <a16:creationId xmlns:a16="http://schemas.microsoft.com/office/drawing/2014/main" id="{3F995E31-037F-4D85-AB2E-7F87E9BBC7C4}"/>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20BC752-D2CD-424F-8F12-A01061D4A9B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A67BB487-FA98-4D32-97A6-732BF0AD6638}"/>
              </a:ext>
            </a:extLst>
          </p:cNvPr>
          <p:cNvGrpSpPr/>
          <p:nvPr/>
        </p:nvGrpSpPr>
        <p:grpSpPr>
          <a:xfrm>
            <a:off x="9215277" y="2557933"/>
            <a:ext cx="699521" cy="734286"/>
            <a:chOff x="9930484" y="2265201"/>
            <a:chExt cx="699521" cy="734286"/>
          </a:xfrm>
        </p:grpSpPr>
        <p:sp>
          <p:nvSpPr>
            <p:cNvPr id="132" name="Oval 131">
              <a:extLst>
                <a:ext uri="{FF2B5EF4-FFF2-40B4-BE49-F238E27FC236}">
                  <a16:creationId xmlns:a16="http://schemas.microsoft.com/office/drawing/2014/main" id="{6528E7B8-F3A4-40F8-BBFC-F663AEC2C060}"/>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D56ABE42-3744-42E4-81FB-A30726D3E907}"/>
                </a:ext>
              </a:extLst>
            </p:cNvPr>
            <p:cNvGrpSpPr/>
            <p:nvPr/>
          </p:nvGrpSpPr>
          <p:grpSpPr>
            <a:xfrm>
              <a:off x="9930484" y="2265201"/>
              <a:ext cx="699521" cy="734286"/>
              <a:chOff x="710509" y="3293763"/>
              <a:chExt cx="465672" cy="488821"/>
            </a:xfrm>
          </p:grpSpPr>
          <p:sp>
            <p:nvSpPr>
              <p:cNvPr id="134" name="Freeform 12">
                <a:extLst>
                  <a:ext uri="{FF2B5EF4-FFF2-40B4-BE49-F238E27FC236}">
                    <a16:creationId xmlns:a16="http://schemas.microsoft.com/office/drawing/2014/main" id="{F14C3D93-39A3-4396-8A0F-D6BD05F13AD8}"/>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24">
                <a:extLst>
                  <a:ext uri="{FF2B5EF4-FFF2-40B4-BE49-F238E27FC236}">
                    <a16:creationId xmlns:a16="http://schemas.microsoft.com/office/drawing/2014/main" id="{C662FD0A-6217-441F-9BFA-1484326DAF9C}"/>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1">
                <a:extLst>
                  <a:ext uri="{FF2B5EF4-FFF2-40B4-BE49-F238E27FC236}">
                    <a16:creationId xmlns:a16="http://schemas.microsoft.com/office/drawing/2014/main" id="{C20C287F-9223-4508-A5F4-6A9205F899D8}"/>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022254A-F318-473C-8335-AEDFCA37EF4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arrow">
            <a:extLst>
              <a:ext uri="{FF2B5EF4-FFF2-40B4-BE49-F238E27FC236}">
                <a16:creationId xmlns:a16="http://schemas.microsoft.com/office/drawing/2014/main" id="{92EA0E79-7716-42B8-9928-4CB85402F9D8}"/>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arrow">
            <a:extLst>
              <a:ext uri="{FF2B5EF4-FFF2-40B4-BE49-F238E27FC236}">
                <a16:creationId xmlns:a16="http://schemas.microsoft.com/office/drawing/2014/main" id="{9B4816DF-B24E-4FD6-8D95-2AAF94F6BD79}"/>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4" name="arrow">
            <a:extLst>
              <a:ext uri="{FF2B5EF4-FFF2-40B4-BE49-F238E27FC236}">
                <a16:creationId xmlns:a16="http://schemas.microsoft.com/office/drawing/2014/main" id="{0B342248-55FD-43D4-AAC4-19888BE6618D}"/>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5" name="cloud">
            <a:extLst>
              <a:ext uri="{FF2B5EF4-FFF2-40B4-BE49-F238E27FC236}">
                <a16:creationId xmlns:a16="http://schemas.microsoft.com/office/drawing/2014/main" id="{4C098DAC-A215-4AF3-B50E-E8ED5A4D4F9A}"/>
              </a:ext>
            </a:extLst>
          </p:cNvPr>
          <p:cNvSpPr>
            <a:spLocks noChangeAspect="1"/>
          </p:cNvSpPr>
          <p:nvPr/>
        </p:nvSpPr>
        <p:spPr bwMode="auto">
          <a:xfrm>
            <a:off x="4429219" y="1649071"/>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4" name="Straight Arrow Connector 3">
            <a:extLst>
              <a:ext uri="{FF2B5EF4-FFF2-40B4-BE49-F238E27FC236}">
                <a16:creationId xmlns:a16="http://schemas.microsoft.com/office/drawing/2014/main" id="{247114CB-E29F-4B70-BF7F-F07EA49FB8DE}"/>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5" name="Graphic 124" descr="Key">
            <a:extLst>
              <a:ext uri="{FF2B5EF4-FFF2-40B4-BE49-F238E27FC236}">
                <a16:creationId xmlns:a16="http://schemas.microsoft.com/office/drawing/2014/main" id="{5D8952C8-3E8D-4B8E-B372-F66609C15B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350104" y="1608107"/>
            <a:ext cx="402336" cy="402336"/>
          </a:xfrm>
          <a:prstGeom prst="rect">
            <a:avLst/>
          </a:prstGeom>
        </p:spPr>
      </p:pic>
      <p:sp>
        <p:nvSpPr>
          <p:cNvPr id="146" name="Arrow: Pentagon 145">
            <a:extLst>
              <a:ext uri="{FF2B5EF4-FFF2-40B4-BE49-F238E27FC236}">
                <a16:creationId xmlns:a16="http://schemas.microsoft.com/office/drawing/2014/main" id="{622AD8A7-7BD0-438B-84F7-FDE0A4341B0F}"/>
              </a:ext>
            </a:extLst>
          </p:cNvPr>
          <p:cNvSpPr/>
          <p:nvPr/>
        </p:nvSpPr>
        <p:spPr bwMode="auto">
          <a:xfrm>
            <a:off x="2842020" y="442152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47" name="Arrow: Pentagon 146">
            <a:extLst>
              <a:ext uri="{FF2B5EF4-FFF2-40B4-BE49-F238E27FC236}">
                <a16:creationId xmlns:a16="http://schemas.microsoft.com/office/drawing/2014/main" id="{51443019-5399-49BB-9B63-3856A0837E8F}"/>
              </a:ext>
            </a:extLst>
          </p:cNvPr>
          <p:cNvSpPr/>
          <p:nvPr/>
        </p:nvSpPr>
        <p:spPr bwMode="auto">
          <a:xfrm>
            <a:off x="2487942" y="3930262"/>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48" name="Arrow: Pentagon 147">
            <a:extLst>
              <a:ext uri="{FF2B5EF4-FFF2-40B4-BE49-F238E27FC236}">
                <a16:creationId xmlns:a16="http://schemas.microsoft.com/office/drawing/2014/main" id="{D9B7DE38-10F0-4235-9EB2-6C070013649F}"/>
              </a:ext>
            </a:extLst>
          </p:cNvPr>
          <p:cNvSpPr/>
          <p:nvPr/>
        </p:nvSpPr>
        <p:spPr bwMode="auto">
          <a:xfrm>
            <a:off x="3702690" y="3128250"/>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49" name="Arrow: Pentagon 148">
            <a:extLst>
              <a:ext uri="{FF2B5EF4-FFF2-40B4-BE49-F238E27FC236}">
                <a16:creationId xmlns:a16="http://schemas.microsoft.com/office/drawing/2014/main" id="{C8CC9941-A489-4970-A79A-32B4BBB747A8}"/>
              </a:ext>
            </a:extLst>
          </p:cNvPr>
          <p:cNvSpPr/>
          <p:nvPr/>
        </p:nvSpPr>
        <p:spPr bwMode="auto">
          <a:xfrm>
            <a:off x="2593876" y="5917889"/>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50" name="Arrow: Pentagon 149">
            <a:extLst>
              <a:ext uri="{FF2B5EF4-FFF2-40B4-BE49-F238E27FC236}">
                <a16:creationId xmlns:a16="http://schemas.microsoft.com/office/drawing/2014/main" id="{15B80E52-5C59-49CD-8532-F5D34B7135B4}"/>
              </a:ext>
            </a:extLst>
          </p:cNvPr>
          <p:cNvSpPr/>
          <p:nvPr/>
        </p:nvSpPr>
        <p:spPr bwMode="auto">
          <a:xfrm>
            <a:off x="4346819" y="591788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pic>
        <p:nvPicPr>
          <p:cNvPr id="152" name="Picture 151">
            <a:extLst>
              <a:ext uri="{FF2B5EF4-FFF2-40B4-BE49-F238E27FC236}">
                <a16:creationId xmlns:a16="http://schemas.microsoft.com/office/drawing/2014/main" id="{3C46B1D1-B6F3-448B-8BE3-7DF5F2905FA6}"/>
              </a:ext>
            </a:extLst>
          </p:cNvPr>
          <p:cNvPicPr>
            <a:picLocks noChangeAspect="1"/>
          </p:cNvPicPr>
          <p:nvPr/>
        </p:nvPicPr>
        <p:blipFill>
          <a:blip r:embed="rId3"/>
          <a:stretch>
            <a:fillRect/>
          </a:stretch>
        </p:blipFill>
        <p:spPr>
          <a:xfrm>
            <a:off x="660155" y="2727360"/>
            <a:ext cx="519096" cy="519098"/>
          </a:xfrm>
          <a:prstGeom prst="rect">
            <a:avLst/>
          </a:prstGeom>
        </p:spPr>
      </p:pic>
      <p:sp>
        <p:nvSpPr>
          <p:cNvPr id="153" name="Commitments_EC4D">
            <a:extLst>
              <a:ext uri="{FF2B5EF4-FFF2-40B4-BE49-F238E27FC236}">
                <a16:creationId xmlns:a16="http://schemas.microsoft.com/office/drawing/2014/main" id="{EB5949FD-9764-48B8-8B09-5EE81EE105CA}"/>
              </a:ext>
            </a:extLst>
          </p:cNvPr>
          <p:cNvSpPr>
            <a:spLocks noChangeAspect="1" noEditPoints="1"/>
          </p:cNvSpPr>
          <p:nvPr/>
        </p:nvSpPr>
        <p:spPr bwMode="auto">
          <a:xfrm>
            <a:off x="883878" y="3184232"/>
            <a:ext cx="232127" cy="21764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54" name="Picture 153">
            <a:extLst>
              <a:ext uri="{FF2B5EF4-FFF2-40B4-BE49-F238E27FC236}">
                <a16:creationId xmlns:a16="http://schemas.microsoft.com/office/drawing/2014/main" id="{11ACA8C5-F2B9-4105-939B-80A302107BE8}"/>
              </a:ext>
            </a:extLst>
          </p:cNvPr>
          <p:cNvPicPr>
            <a:picLocks noChangeAspect="1"/>
          </p:cNvPicPr>
          <p:nvPr/>
        </p:nvPicPr>
        <p:blipFill>
          <a:blip r:embed="rId13" cstate="print">
            <a:duotone>
              <a:prstClr val="black"/>
              <a:schemeClr val="accent5">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696393" y="5170547"/>
            <a:ext cx="432800" cy="289247"/>
          </a:xfrm>
          <a:prstGeom prst="rect">
            <a:avLst/>
          </a:prstGeom>
        </p:spPr>
      </p:pic>
      <p:sp>
        <p:nvSpPr>
          <p:cNvPr id="52" name="Arrow: Pentagon 51">
            <a:extLst>
              <a:ext uri="{FF2B5EF4-FFF2-40B4-BE49-F238E27FC236}">
                <a16:creationId xmlns:a16="http://schemas.microsoft.com/office/drawing/2014/main" id="{B90FFB02-79E7-4EF7-9F4B-B1B5777BBC2D}"/>
              </a:ext>
            </a:extLst>
          </p:cNvPr>
          <p:cNvSpPr/>
          <p:nvPr/>
        </p:nvSpPr>
        <p:spPr bwMode="auto">
          <a:xfrm>
            <a:off x="4176624" y="5441417"/>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15"/>
              </a:rPr>
              <a:t>Link</a:t>
            </a:r>
            <a:endParaRPr lang="en-US" sz="1200" kern="0" dirty="0">
              <a:solidFill>
                <a:sysClr val="windowText" lastClr="000000"/>
              </a:solidFill>
              <a:cs typeface="Segoe UI" pitchFamily="34" charset="0"/>
            </a:endParaRPr>
          </a:p>
        </p:txBody>
      </p:sp>
    </p:spTree>
    <p:extLst>
      <p:ext uri="{BB962C8B-B14F-4D97-AF65-F5344CB8AC3E}">
        <p14:creationId xmlns:p14="http://schemas.microsoft.com/office/powerpoint/2010/main" val="266275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500"/>
                                        <p:tgtEl>
                                          <p:spTgt spid="1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250"/>
                                        <p:tgtEl>
                                          <p:spTgt spid="142"/>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500"/>
                                        <p:tgtEl>
                                          <p:spTgt spid="148"/>
                                        </p:tgtEl>
                                      </p:cBhvr>
                                    </p:animEffect>
                                  </p:childTnLst>
                                </p:cTn>
                              </p:par>
                              <p:par>
                                <p:cTn id="27" presetID="10" presetClass="entr" presetSubtype="0" fill="hold"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par>
                          <p:cTn id="33" fill="hold">
                            <p:stCondLst>
                              <p:cond delay="750"/>
                            </p:stCondLst>
                            <p:childTnLst>
                              <p:par>
                                <p:cTn id="34" presetID="22" presetClass="entr" presetSubtype="8" fill="hold" nodeType="after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left)">
                                      <p:cBhvr>
                                        <p:cTn id="36" dur="250"/>
                                        <p:tgtEl>
                                          <p:spTgt spid="101"/>
                                        </p:tgtEl>
                                      </p:cBhvr>
                                    </p:animEffect>
                                  </p:childTnLst>
                                </p:cTn>
                              </p:par>
                            </p:childTnLst>
                          </p:cTn>
                        </p:par>
                        <p:par>
                          <p:cTn id="37" fill="hold">
                            <p:stCondLst>
                              <p:cond delay="1000"/>
                            </p:stCondLst>
                            <p:childTnLst>
                              <p:par>
                                <p:cTn id="38" presetID="42" presetClass="path" presetSubtype="0" accel="50000" decel="50000" fill="hold" nodeType="afterEffect">
                                  <p:stCondLst>
                                    <p:cond delay="0"/>
                                  </p:stCondLst>
                                  <p:childTnLst>
                                    <p:animMotion origin="layout" path="M 4.79167E-6 1.11111E-6 L 0.00091 0.14815 " pathEditMode="relative" rAng="0" ptsTypes="AA">
                                      <p:cBhvr>
                                        <p:cTn id="39" dur="2000" fill="hold"/>
                                        <p:tgtEl>
                                          <p:spTgt spid="131"/>
                                        </p:tgtEl>
                                        <p:attrNameLst>
                                          <p:attrName>ppt_x</p:attrName>
                                          <p:attrName>ppt_y</p:attrName>
                                        </p:attrNameLst>
                                      </p:cBhvr>
                                      <p:rCtr x="39" y="7407"/>
                                    </p:animMotion>
                                  </p:childTnLst>
                                </p:cTn>
                              </p:par>
                              <p:par>
                                <p:cTn id="40" presetID="10" presetClass="entr" presetSubtype="0" fill="hold" grpId="0" nodeType="withEffect">
                                  <p:stCondLst>
                                    <p:cond delay="50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3"/>
                                        </p:tgtEl>
                                        <p:attrNameLst>
                                          <p:attrName>style.visibility</p:attrName>
                                        </p:attrNameLst>
                                      </p:cBhvr>
                                      <p:to>
                                        <p:strVal val="visible"/>
                                      </p:to>
                                    </p:set>
                                    <p:animEffect transition="in" filter="fade">
                                      <p:cBhvr>
                                        <p:cTn id="51" dur="250"/>
                                        <p:tgtEl>
                                          <p:spTgt spid="143"/>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fade">
                                      <p:cBhvr>
                                        <p:cTn id="61" dur="500"/>
                                        <p:tgtEl>
                                          <p:spTgt spid="146"/>
                                        </p:tgtEl>
                                      </p:cBhvr>
                                    </p:animEffect>
                                  </p:childTnLst>
                                </p:cTn>
                              </p:par>
                              <p:par>
                                <p:cTn id="62" presetID="10" presetClass="entr" presetSubtype="0" fill="hold"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par>
                          <p:cTn id="65" fill="hold">
                            <p:stCondLst>
                              <p:cond delay="750"/>
                            </p:stCondLst>
                            <p:childTnLst>
                              <p:par>
                                <p:cTn id="66" presetID="22" presetClass="entr" presetSubtype="8"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250"/>
                                        <p:tgtEl>
                                          <p:spTgt spid="102"/>
                                        </p:tgtEl>
                                      </p:cBhvr>
                                    </p:animEffect>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0.00091 0.14815 L 0.00091 0.3588 " pathEditMode="relative" rAng="0" ptsTypes="AA">
                                      <p:cBhvr>
                                        <p:cTn id="71" dur="2000" fill="hold"/>
                                        <p:tgtEl>
                                          <p:spTgt spid="131"/>
                                        </p:tgtEl>
                                        <p:attrNameLst>
                                          <p:attrName>ppt_x</p:attrName>
                                          <p:attrName>ppt_y</p:attrName>
                                        </p:attrNameLst>
                                      </p:cBhvr>
                                      <p:rCtr x="0" y="10532"/>
                                    </p:animMotion>
                                  </p:childTnLst>
                                </p:cTn>
                              </p:par>
                              <p:par>
                                <p:cTn id="72" presetID="10" presetClass="entr" presetSubtype="0" fill="hold" grpId="0" nodeType="withEffect">
                                  <p:stCondLst>
                                    <p:cond delay="500"/>
                                  </p:stCondLst>
                                  <p:childTnLst>
                                    <p:set>
                                      <p:cBhvr>
                                        <p:cTn id="73" dur="1" fill="hold">
                                          <p:stCondLst>
                                            <p:cond delay="0"/>
                                          </p:stCondLst>
                                        </p:cTn>
                                        <p:tgtEl>
                                          <p:spTgt spid="105"/>
                                        </p:tgtEl>
                                        <p:attrNameLst>
                                          <p:attrName>style.visibility</p:attrName>
                                        </p:attrNameLst>
                                      </p:cBhvr>
                                      <p:to>
                                        <p:strVal val="visible"/>
                                      </p:to>
                                    </p:set>
                                    <p:animEffect transition="in" filter="fade">
                                      <p:cBhvr>
                                        <p:cTn id="74" dur="500"/>
                                        <p:tgtEl>
                                          <p:spTgt spid="105"/>
                                        </p:tgtEl>
                                      </p:cBhvr>
                                    </p:animEffect>
                                  </p:childTnLst>
                                </p:cTn>
                              </p:par>
                            </p:childTnLst>
                          </p:cTn>
                        </p:par>
                        <p:par>
                          <p:cTn id="75" fill="hold">
                            <p:stCondLst>
                              <p:cond delay="3000"/>
                            </p:stCondLst>
                            <p:childTnLst>
                              <p:par>
                                <p:cTn id="76" presetID="10" presetClass="entr" presetSubtype="0" fill="hold" grpId="0" nodeType="after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fade">
                                      <p:cBhvr>
                                        <p:cTn id="83" dur="250"/>
                                        <p:tgtEl>
                                          <p:spTgt spid="144"/>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9"/>
                                        </p:tgtEl>
                                        <p:attrNameLst>
                                          <p:attrName>style.visibility</p:attrName>
                                        </p:attrNameLst>
                                      </p:cBhvr>
                                      <p:to>
                                        <p:strVal val="visible"/>
                                      </p:to>
                                    </p:set>
                                    <p:animEffect transition="in" filter="fade">
                                      <p:cBhvr>
                                        <p:cTn id="90" dur="500"/>
                                        <p:tgtEl>
                                          <p:spTgt spid="1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0"/>
                                        </p:tgtEl>
                                        <p:attrNameLst>
                                          <p:attrName>style.visibility</p:attrName>
                                        </p:attrNameLst>
                                      </p:cBhvr>
                                      <p:to>
                                        <p:strVal val="visible"/>
                                      </p:to>
                                    </p:set>
                                    <p:animEffect transition="in" filter="fade">
                                      <p:cBhvr>
                                        <p:cTn id="93" dur="500"/>
                                        <p:tgtEl>
                                          <p:spTgt spid="150"/>
                                        </p:tgtEl>
                                      </p:cBhvr>
                                    </p:animEffect>
                                  </p:childTnLst>
                                </p:cTn>
                              </p:par>
                              <p:par>
                                <p:cTn id="94" presetID="10" presetClass="entr" presetSubtype="0" fill="hold" nodeType="withEffect">
                                  <p:stCondLst>
                                    <p:cond delay="0"/>
                                  </p:stCondLst>
                                  <p:childTnLst>
                                    <p:set>
                                      <p:cBhvr>
                                        <p:cTn id="95" dur="1" fill="hold">
                                          <p:stCondLst>
                                            <p:cond delay="0"/>
                                          </p:stCondLst>
                                        </p:cTn>
                                        <p:tgtEl>
                                          <p:spTgt spid="154"/>
                                        </p:tgtEl>
                                        <p:attrNameLst>
                                          <p:attrName>style.visibility</p:attrName>
                                        </p:attrNameLst>
                                      </p:cBhvr>
                                      <p:to>
                                        <p:strVal val="visible"/>
                                      </p:to>
                                    </p:set>
                                    <p:animEffect transition="in" filter="fade">
                                      <p:cBhvr>
                                        <p:cTn id="96" dur="500"/>
                                        <p:tgtEl>
                                          <p:spTgt spid="154"/>
                                        </p:tgtEl>
                                      </p:cBhvr>
                                    </p:animEffect>
                                  </p:childTnLst>
                                </p:cTn>
                              </p:par>
                              <p:par>
                                <p:cTn id="97" presetID="10" presetClass="entr" presetSubtype="0"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500"/>
                                        <p:tgtEl>
                                          <p:spTgt spid="112"/>
                                        </p:tgtEl>
                                      </p:cBhvr>
                                    </p:animEffect>
                                  </p:childTnLst>
                                </p:cTn>
                              </p:par>
                              <p:par>
                                <p:cTn id="100" presetID="10" presetClass="entr" presetSubtype="0" fill="hold"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500"/>
                                        <p:tgtEl>
                                          <p:spTgt spid="10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8" grpId="0" animBg="1"/>
      <p:bldP spid="94" grpId="0" animBg="1"/>
      <p:bldP spid="96" grpId="0" animBg="1"/>
      <p:bldP spid="97" grpId="0" animBg="1"/>
      <p:bldP spid="103" grpId="0"/>
      <p:bldP spid="104" grpId="0"/>
      <p:bldP spid="105" grpId="0"/>
      <p:bldP spid="106" grpId="0"/>
      <p:bldP spid="107" grpId="0" animBg="1"/>
      <p:bldP spid="142" grpId="0" animBg="1"/>
      <p:bldP spid="143" grpId="0" animBg="1"/>
      <p:bldP spid="144" grpId="0" animBg="1"/>
      <p:bldP spid="146" grpId="0" animBg="1"/>
      <p:bldP spid="147" grpId="0" animBg="1"/>
      <p:bldP spid="148" grpId="0" animBg="1"/>
      <p:bldP spid="149" grpId="0" animBg="1"/>
      <p:bldP spid="150" grpId="0" animBg="1"/>
      <p:bldP spid="153" grpId="0" animBg="1"/>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on-premises assets</a:t>
            </a:r>
          </a:p>
        </p:txBody>
      </p:sp>
      <p:sp>
        <p:nvSpPr>
          <p:cNvPr id="69" name="Rectangle 68">
            <a:extLst>
              <a:ext uri="{FF2B5EF4-FFF2-40B4-BE49-F238E27FC236}">
                <a16:creationId xmlns:a16="http://schemas.microsoft.com/office/drawing/2014/main" id="{6F86D331-0D92-4B24-A6DD-ACC0D69DEB1B}"/>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6" name="Rectangle 75">
            <a:extLst>
              <a:ext uri="{FF2B5EF4-FFF2-40B4-BE49-F238E27FC236}">
                <a16:creationId xmlns:a16="http://schemas.microsoft.com/office/drawing/2014/main" id="{7437CD14-9CBB-4A6C-86CA-8E006369C45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C16A3EA5-894E-435B-B2F3-C4452F66E32C}"/>
              </a:ext>
            </a:extLst>
          </p:cNvPr>
          <p:cNvSpPr txBox="1"/>
          <p:nvPr/>
        </p:nvSpPr>
        <p:spPr>
          <a:xfrm>
            <a:off x="6033995" y="2737458"/>
            <a:ext cx="3931920" cy="117043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Access Extranet assets or </a:t>
            </a:r>
            <a:br>
              <a:rPr lang="en-US" b="0">
                <a:gradFill>
                  <a:gsLst>
                    <a:gs pos="0">
                      <a:schemeClr val="accent4"/>
                    </a:gs>
                    <a:gs pos="100000">
                      <a:schemeClr val="accent4"/>
                    </a:gs>
                  </a:gsLst>
                  <a:lin ang="5400000" scaled="0"/>
                </a:gradFill>
              </a:rPr>
            </a:br>
            <a:r>
              <a:rPr lang="en-US" b="0">
                <a:gradFill>
                  <a:gsLst>
                    <a:gs pos="0">
                      <a:schemeClr val="accent4"/>
                    </a:gs>
                    <a:gs pos="100000">
                      <a:schemeClr val="accent4"/>
                    </a:gs>
                  </a:gsLst>
                  <a:lin ang="5400000" scaled="0"/>
                </a:gradFill>
              </a:rPr>
              <a:t>VPN from any device</a:t>
            </a:r>
          </a:p>
        </p:txBody>
      </p:sp>
      <p:sp>
        <p:nvSpPr>
          <p:cNvPr id="78" name="TextBox 77">
            <a:extLst>
              <a:ext uri="{FF2B5EF4-FFF2-40B4-BE49-F238E27FC236}">
                <a16:creationId xmlns:a16="http://schemas.microsoft.com/office/drawing/2014/main" id="{E9A72263-77D2-4D0D-A027-4EB62E2593B9}"/>
              </a:ext>
            </a:extLst>
          </p:cNvPr>
          <p:cNvSpPr txBox="1"/>
          <p:nvPr/>
        </p:nvSpPr>
        <p:spPr>
          <a:xfrm>
            <a:off x="1258852" y="2737458"/>
            <a:ext cx="3657600" cy="117239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kern="0">
                <a:gradFill>
                  <a:gsLst>
                    <a:gs pos="0">
                      <a:schemeClr val="accent1"/>
                    </a:gs>
                    <a:gs pos="100000">
                      <a:schemeClr val="accent1"/>
                    </a:gs>
                  </a:gsLst>
                  <a:lin ang="5400000" scaled="0"/>
                </a:gradFill>
              </a:rPr>
              <a:t>Partner(s)</a:t>
            </a:r>
          </a:p>
          <a:p>
            <a:pPr lvl="0">
              <a:defRPr/>
            </a:pPr>
            <a:r>
              <a:rPr lang="en-US" sz="1600" b="1" kern="0">
                <a:gradFill>
                  <a:gsLst>
                    <a:gs pos="0">
                      <a:schemeClr val="accent1"/>
                    </a:gs>
                    <a:gs pos="100000">
                      <a:schemeClr val="accent1"/>
                    </a:gs>
                  </a:gsLst>
                  <a:lin ang="5400000" scaled="0"/>
                </a:gradFill>
              </a:rPr>
              <a:t>Anomaly Detection with SIEM</a:t>
            </a:r>
          </a:p>
          <a:p>
            <a:pPr lvl="0">
              <a:defRPr/>
            </a:pPr>
            <a:r>
              <a:rPr lang="en-US" sz="1600" kern="0">
                <a:gradFill>
                  <a:gsLst>
                    <a:gs pos="0">
                      <a:schemeClr val="accent1"/>
                    </a:gs>
                    <a:gs pos="100000">
                      <a:schemeClr val="accent1"/>
                    </a:gs>
                  </a:gsLst>
                  <a:lin ang="5400000" scaled="0"/>
                </a:gradFill>
              </a:rPr>
              <a:t>Partner(s)</a:t>
            </a:r>
          </a:p>
        </p:txBody>
      </p:sp>
      <p:sp>
        <p:nvSpPr>
          <p:cNvPr id="80" name="TextBox 79">
            <a:extLst>
              <a:ext uri="{FF2B5EF4-FFF2-40B4-BE49-F238E27FC236}">
                <a16:creationId xmlns:a16="http://schemas.microsoft.com/office/drawing/2014/main" id="{731F2B77-0B59-4FEF-B4CF-DBAE1352C7CB}"/>
              </a:ext>
            </a:extLst>
          </p:cNvPr>
          <p:cNvSpPr txBox="1"/>
          <p:nvPr/>
        </p:nvSpPr>
        <p:spPr>
          <a:xfrm>
            <a:off x="6033994" y="4040322"/>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81" name="TextBox 80">
            <a:extLst>
              <a:ext uri="{FF2B5EF4-FFF2-40B4-BE49-F238E27FC236}">
                <a16:creationId xmlns:a16="http://schemas.microsoft.com/office/drawing/2014/main" id="{1ED79590-EC71-4A97-9CD2-92F2C982B0B9}"/>
              </a:ext>
            </a:extLst>
          </p:cNvPr>
          <p:cNvSpPr txBox="1"/>
          <p:nvPr/>
        </p:nvSpPr>
        <p:spPr>
          <a:xfrm>
            <a:off x="1258852" y="4039673"/>
            <a:ext cx="3657600" cy="109793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dirty="0">
                <a:gradFill>
                  <a:gsLst>
                    <a:gs pos="0">
                      <a:schemeClr val="accent1"/>
                    </a:gs>
                    <a:gs pos="100000">
                      <a:schemeClr val="accent1"/>
                    </a:gs>
                  </a:gsLst>
                  <a:lin ang="5400000" scaled="0"/>
                </a:gradFill>
              </a:rPr>
              <a:t>Anomalous user behavior (UEBA)</a:t>
            </a:r>
          </a:p>
          <a:p>
            <a:pPr lvl="0">
              <a:defRPr/>
            </a:pPr>
            <a:r>
              <a:rPr lang="en-US" sz="1400" kern="0" dirty="0">
                <a:gradFill>
                  <a:gsLst>
                    <a:gs pos="0">
                      <a:schemeClr val="accent1"/>
                    </a:gs>
                    <a:gs pos="100000">
                      <a:schemeClr val="accent1"/>
                    </a:gs>
                  </a:gsLst>
                  <a:lin ang="5400000" scaled="0"/>
                </a:gradFill>
              </a:rPr>
              <a:t>Azure Advanced Threat Protection </a:t>
            </a:r>
            <a:r>
              <a:rPr lang="en-US" sz="1600" b="1" kern="0" dirty="0">
                <a:gradFill>
                  <a:gsLst>
                    <a:gs pos="0">
                      <a:schemeClr val="accent1"/>
                    </a:gs>
                    <a:gs pos="100000">
                      <a:schemeClr val="accent1"/>
                    </a:gs>
                  </a:gsLst>
                  <a:lin ang="5400000" scaled="0"/>
                </a:gradFill>
              </a:rPr>
              <a:t>Advanced Host Detections:</a:t>
            </a:r>
          </a:p>
          <a:p>
            <a:pPr lvl="0">
              <a:defRPr/>
            </a:pPr>
            <a:r>
              <a:rPr lang="en-US" sz="1400" kern="0" dirty="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chemeClr val="accent1"/>
                  </a:gs>
                  <a:gs pos="100000">
                    <a:schemeClr val="accent1"/>
                  </a:gs>
                </a:gsLst>
                <a:lin ang="5400000" scaled="0"/>
              </a:gradFill>
              <a:effectLst/>
              <a:uLnTx/>
              <a:uFillTx/>
            </a:endParaRPr>
          </a:p>
        </p:txBody>
      </p:sp>
      <p:cxnSp>
        <p:nvCxnSpPr>
          <p:cNvPr id="82" name="Straight Connector 81">
            <a:extLst>
              <a:ext uri="{FF2B5EF4-FFF2-40B4-BE49-F238E27FC236}">
                <a16:creationId xmlns:a16="http://schemas.microsoft.com/office/drawing/2014/main" id="{995FB783-DE7B-408F-B1D7-2D146ABC78AD}"/>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9AC1F686-5BE6-48AE-9ABA-93290A9BE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18" y="4850572"/>
            <a:ext cx="260535" cy="260535"/>
          </a:xfrm>
          <a:prstGeom prst="rect">
            <a:avLst/>
          </a:prstGeom>
        </p:spPr>
      </p:pic>
      <p:pic>
        <p:nvPicPr>
          <p:cNvPr id="99" name="Picture 98">
            <a:extLst>
              <a:ext uri="{FF2B5EF4-FFF2-40B4-BE49-F238E27FC236}">
                <a16:creationId xmlns:a16="http://schemas.microsoft.com/office/drawing/2014/main" id="{3B889E73-2D1B-4575-A8CF-5CC16E606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1" y="4551228"/>
            <a:ext cx="269829" cy="299344"/>
          </a:xfrm>
          <a:prstGeom prst="rect">
            <a:avLst/>
          </a:prstGeom>
        </p:spPr>
      </p:pic>
      <p:sp>
        <p:nvSpPr>
          <p:cNvPr id="100" name="TextBox 99">
            <a:extLst>
              <a:ext uri="{FF2B5EF4-FFF2-40B4-BE49-F238E27FC236}">
                <a16:creationId xmlns:a16="http://schemas.microsoft.com/office/drawing/2014/main" id="{5C78F27D-38D7-4811-9D47-F1969FAD82BB}"/>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01" name="TextBox 100">
            <a:extLst>
              <a:ext uri="{FF2B5EF4-FFF2-40B4-BE49-F238E27FC236}">
                <a16:creationId xmlns:a16="http://schemas.microsoft.com/office/drawing/2014/main" id="{9B9F042C-FF71-4933-8DAF-8C2FDF7503FF}"/>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grpSp>
        <p:nvGrpSpPr>
          <p:cNvPr id="103" name="Group 102">
            <a:extLst>
              <a:ext uri="{FF2B5EF4-FFF2-40B4-BE49-F238E27FC236}">
                <a16:creationId xmlns:a16="http://schemas.microsoft.com/office/drawing/2014/main" id="{85A7614F-E752-4A7F-842C-821191DC84BC}"/>
              </a:ext>
            </a:extLst>
          </p:cNvPr>
          <p:cNvGrpSpPr/>
          <p:nvPr/>
        </p:nvGrpSpPr>
        <p:grpSpPr>
          <a:xfrm>
            <a:off x="6170405" y="1599631"/>
            <a:ext cx="399436" cy="419288"/>
            <a:chOff x="710509" y="3293763"/>
            <a:chExt cx="465672" cy="488821"/>
          </a:xfrm>
        </p:grpSpPr>
        <p:sp>
          <p:nvSpPr>
            <p:cNvPr id="104" name="Freeform 12">
              <a:extLst>
                <a:ext uri="{FF2B5EF4-FFF2-40B4-BE49-F238E27FC236}">
                  <a16:creationId xmlns:a16="http://schemas.microsoft.com/office/drawing/2014/main" id="{ADA16B0E-A2A7-4CE0-9CDF-6999EEE01205}"/>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4">
              <a:extLst>
                <a:ext uri="{FF2B5EF4-FFF2-40B4-BE49-F238E27FC236}">
                  <a16:creationId xmlns:a16="http://schemas.microsoft.com/office/drawing/2014/main" id="{E1477739-97B3-40C8-A672-7849E2177A71}"/>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
              <a:extLst>
                <a:ext uri="{FF2B5EF4-FFF2-40B4-BE49-F238E27FC236}">
                  <a16:creationId xmlns:a16="http://schemas.microsoft.com/office/drawing/2014/main" id="{68880989-044B-4952-94BE-754E8E7D4BA7}"/>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8EE7BC4-D863-444A-9588-8585B62209F1}"/>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0A4AAF45-731B-4308-B368-5E7589665220}"/>
              </a:ext>
            </a:extLst>
          </p:cNvPr>
          <p:cNvGrpSpPr/>
          <p:nvPr/>
        </p:nvGrpSpPr>
        <p:grpSpPr>
          <a:xfrm>
            <a:off x="9215277" y="2557933"/>
            <a:ext cx="699521" cy="734286"/>
            <a:chOff x="9930484" y="2265201"/>
            <a:chExt cx="699521" cy="734286"/>
          </a:xfrm>
        </p:grpSpPr>
        <p:sp>
          <p:nvSpPr>
            <p:cNvPr id="109" name="Oval 108">
              <a:extLst>
                <a:ext uri="{FF2B5EF4-FFF2-40B4-BE49-F238E27FC236}">
                  <a16:creationId xmlns:a16="http://schemas.microsoft.com/office/drawing/2014/main" id="{EE391CBD-94A1-45F2-9775-AD655D6B1779}"/>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a:extLst>
                <a:ext uri="{FF2B5EF4-FFF2-40B4-BE49-F238E27FC236}">
                  <a16:creationId xmlns:a16="http://schemas.microsoft.com/office/drawing/2014/main" id="{F4700FCD-D1F8-4C00-86FE-53C82D6B9F8F}"/>
                </a:ext>
              </a:extLst>
            </p:cNvPr>
            <p:cNvGrpSpPr/>
            <p:nvPr/>
          </p:nvGrpSpPr>
          <p:grpSpPr>
            <a:xfrm>
              <a:off x="9930484" y="2265201"/>
              <a:ext cx="699521" cy="734286"/>
              <a:chOff x="710509" y="3293763"/>
              <a:chExt cx="465672" cy="488821"/>
            </a:xfrm>
          </p:grpSpPr>
          <p:sp>
            <p:nvSpPr>
              <p:cNvPr id="111" name="Freeform 12">
                <a:extLst>
                  <a:ext uri="{FF2B5EF4-FFF2-40B4-BE49-F238E27FC236}">
                    <a16:creationId xmlns:a16="http://schemas.microsoft.com/office/drawing/2014/main" id="{B769D009-2724-4150-A9EF-2CFDED9980D1}"/>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24">
                <a:extLst>
                  <a:ext uri="{FF2B5EF4-FFF2-40B4-BE49-F238E27FC236}">
                    <a16:creationId xmlns:a16="http://schemas.microsoft.com/office/drawing/2014/main" id="{1EF9169B-F2D3-45F3-B6EA-5944EA89825F}"/>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1">
                <a:extLst>
                  <a:ext uri="{FF2B5EF4-FFF2-40B4-BE49-F238E27FC236}">
                    <a16:creationId xmlns:a16="http://schemas.microsoft.com/office/drawing/2014/main" id="{C4D51A10-D0BD-473B-B093-6D0444A49082}"/>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2A08AA-160C-4F34-B132-047F59AF53BD}"/>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5" name="arrow">
            <a:extLst>
              <a:ext uri="{FF2B5EF4-FFF2-40B4-BE49-F238E27FC236}">
                <a16:creationId xmlns:a16="http://schemas.microsoft.com/office/drawing/2014/main" id="{F5FFDCC1-D243-46D1-80BE-04C7E3DB9B66}"/>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7" name="arrow">
            <a:extLst>
              <a:ext uri="{FF2B5EF4-FFF2-40B4-BE49-F238E27FC236}">
                <a16:creationId xmlns:a16="http://schemas.microsoft.com/office/drawing/2014/main" id="{AE22EC09-A322-4353-A82F-8AEEFCD42FCA}"/>
              </a:ext>
            </a:extLst>
          </p:cNvPr>
          <p:cNvSpPr>
            <a:spLocks noChangeAspect="1" noEditPoints="1"/>
          </p:cNvSpPr>
          <p:nvPr/>
        </p:nvSpPr>
        <p:spPr bwMode="auto">
          <a:xfrm flipH="1">
            <a:off x="5274318" y="4394434"/>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9" name="Straight Arrow Connector 118">
            <a:extLst>
              <a:ext uri="{FF2B5EF4-FFF2-40B4-BE49-F238E27FC236}">
                <a16:creationId xmlns:a16="http://schemas.microsoft.com/office/drawing/2014/main" id="{8F34B4E4-04C5-492C-9659-06DA77F63DB8}"/>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0" name="Graphic 119" descr="Key">
            <a:extLst>
              <a:ext uri="{FF2B5EF4-FFF2-40B4-BE49-F238E27FC236}">
                <a16:creationId xmlns:a16="http://schemas.microsoft.com/office/drawing/2014/main" id="{B1666515-BDEF-495A-8643-7B290ED652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350104" y="1608107"/>
            <a:ext cx="402336" cy="402336"/>
          </a:xfrm>
          <a:prstGeom prst="rect">
            <a:avLst/>
          </a:prstGeom>
        </p:spPr>
      </p:pic>
      <p:sp>
        <p:nvSpPr>
          <p:cNvPr id="124" name="Arrow: Pentagon 123">
            <a:extLst>
              <a:ext uri="{FF2B5EF4-FFF2-40B4-BE49-F238E27FC236}">
                <a16:creationId xmlns:a16="http://schemas.microsoft.com/office/drawing/2014/main" id="{737B0593-66E9-4C08-8EA5-DD408E2C54E3}"/>
              </a:ext>
            </a:extLst>
          </p:cNvPr>
          <p:cNvSpPr/>
          <p:nvPr/>
        </p:nvSpPr>
        <p:spPr bwMode="auto">
          <a:xfrm>
            <a:off x="2597914" y="4860064"/>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7"/>
              </a:rPr>
              <a:t>Link</a:t>
            </a:r>
            <a:endParaRPr lang="en-US" sz="1200" kern="0" dirty="0">
              <a:solidFill>
                <a:sysClr val="windowText" lastClr="000000"/>
              </a:solidFill>
              <a:cs typeface="Segoe UI" pitchFamily="34" charset="0"/>
            </a:endParaRPr>
          </a:p>
        </p:txBody>
      </p:sp>
      <p:sp>
        <p:nvSpPr>
          <p:cNvPr id="125" name="Arrow: Pentagon 124">
            <a:extLst>
              <a:ext uri="{FF2B5EF4-FFF2-40B4-BE49-F238E27FC236}">
                <a16:creationId xmlns:a16="http://schemas.microsoft.com/office/drawing/2014/main" id="{432E7902-D081-48D7-992B-06951A07A2EC}"/>
              </a:ext>
            </a:extLst>
          </p:cNvPr>
          <p:cNvSpPr/>
          <p:nvPr/>
        </p:nvSpPr>
        <p:spPr bwMode="auto">
          <a:xfrm>
            <a:off x="4350857" y="4860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28" name="Commitments_EC4D">
            <a:extLst>
              <a:ext uri="{FF2B5EF4-FFF2-40B4-BE49-F238E27FC236}">
                <a16:creationId xmlns:a16="http://schemas.microsoft.com/office/drawing/2014/main" id="{DEE56142-271E-45CE-BAF2-70AB60CF988E}"/>
              </a:ext>
            </a:extLst>
          </p:cNvPr>
          <p:cNvSpPr>
            <a:spLocks noChangeAspect="1" noEditPoints="1"/>
          </p:cNvSpPr>
          <p:nvPr/>
        </p:nvSpPr>
        <p:spPr bwMode="auto">
          <a:xfrm>
            <a:off x="752011" y="2983481"/>
            <a:ext cx="371044" cy="3479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29" name="Picture 128">
            <a:extLst>
              <a:ext uri="{FF2B5EF4-FFF2-40B4-BE49-F238E27FC236}">
                <a16:creationId xmlns:a16="http://schemas.microsoft.com/office/drawing/2014/main" id="{1EC321A9-C0CF-4744-BBC2-A68872191A14}"/>
              </a:ext>
            </a:extLst>
          </p:cNvPr>
          <p:cNvPicPr>
            <a:picLocks noChangeAspect="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696393" y="4112309"/>
            <a:ext cx="432800" cy="289247"/>
          </a:xfrm>
          <a:prstGeom prst="rect">
            <a:avLst/>
          </a:prstGeom>
        </p:spPr>
      </p:pic>
      <p:sp>
        <p:nvSpPr>
          <p:cNvPr id="130" name="building_5">
            <a:extLst>
              <a:ext uri="{FF2B5EF4-FFF2-40B4-BE49-F238E27FC236}">
                <a16:creationId xmlns:a16="http://schemas.microsoft.com/office/drawing/2014/main" id="{1B674762-DAE3-446C-8305-E88DE6C3ABF8}"/>
              </a:ext>
            </a:extLst>
          </p:cNvPr>
          <p:cNvSpPr>
            <a:spLocks noChangeAspect="1" noEditPoints="1"/>
          </p:cNvSpPr>
          <p:nvPr/>
        </p:nvSpPr>
        <p:spPr bwMode="auto">
          <a:xfrm>
            <a:off x="4462150" y="1547217"/>
            <a:ext cx="410678" cy="4460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7DBC18C8-C94E-485C-947E-1F0B70D919C0}"/>
              </a:ext>
            </a:extLst>
          </p:cNvPr>
          <p:cNvSpPr txBox="1"/>
          <p:nvPr/>
        </p:nvSpPr>
        <p:spPr>
          <a:xfrm>
            <a:off x="6033994" y="513974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a:t>
            </a:r>
            <a:r>
              <a:rPr lang="en-US" sz="1400" b="0"/>
              <a:t>(Partner/</a:t>
            </a:r>
            <a:r>
              <a:rPr lang="en-US" sz="1400" b="0" err="1"/>
              <a:t>SupplierVariation</a:t>
            </a:r>
            <a:r>
              <a:rPr lang="en-US" sz="1400" b="0"/>
              <a:t>) </a:t>
            </a:r>
          </a:p>
          <a:p>
            <a:r>
              <a:rPr lang="en-US" b="0"/>
              <a:t>Relay attack by compromising trusted business partners/suppliers</a:t>
            </a:r>
          </a:p>
        </p:txBody>
      </p:sp>
      <p:sp>
        <p:nvSpPr>
          <p:cNvPr id="75" name="Rectangle 74">
            <a:extLst>
              <a:ext uri="{FF2B5EF4-FFF2-40B4-BE49-F238E27FC236}">
                <a16:creationId xmlns:a16="http://schemas.microsoft.com/office/drawing/2014/main" id="{99474F1C-AD92-4907-A2A7-8A7150D065CC}"/>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2" name="TextBox 91">
            <a:extLst>
              <a:ext uri="{FF2B5EF4-FFF2-40B4-BE49-F238E27FC236}">
                <a16:creationId xmlns:a16="http://schemas.microsoft.com/office/drawing/2014/main" id="{46F88160-CC71-40BD-BA9F-A88D7C2CA4D9}"/>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0" name="TextBox 89">
            <a:extLst>
              <a:ext uri="{FF2B5EF4-FFF2-40B4-BE49-F238E27FC236}">
                <a16:creationId xmlns:a16="http://schemas.microsoft.com/office/drawing/2014/main" id="{3987A672-D2F8-4E0F-B615-AC08484DAE12}"/>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4" name="TextBox 93">
            <a:extLst>
              <a:ext uri="{FF2B5EF4-FFF2-40B4-BE49-F238E27FC236}">
                <a16:creationId xmlns:a16="http://schemas.microsoft.com/office/drawing/2014/main" id="{0A3876D0-4060-4F2C-9F30-81018226205B}"/>
              </a:ext>
            </a:extLst>
          </p:cNvPr>
          <p:cNvSpPr txBox="1"/>
          <p:nvPr/>
        </p:nvSpPr>
        <p:spPr>
          <a:xfrm>
            <a:off x="10875210" y="4040322"/>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96" name="Rectangle 95">
            <a:extLst>
              <a:ext uri="{FF2B5EF4-FFF2-40B4-BE49-F238E27FC236}">
                <a16:creationId xmlns:a16="http://schemas.microsoft.com/office/drawing/2014/main" id="{09D2204E-B7CF-49B0-87D0-2C03062A17B8}"/>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sp>
        <p:nvSpPr>
          <p:cNvPr id="102" name="TextBox 101">
            <a:extLst>
              <a:ext uri="{FF2B5EF4-FFF2-40B4-BE49-F238E27FC236}">
                <a16:creationId xmlns:a16="http://schemas.microsoft.com/office/drawing/2014/main" id="{A0F99CD7-F7ED-4D73-8CA1-1E6CB5368EC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45" name="TextBox 44">
            <a:extLst>
              <a:ext uri="{FF2B5EF4-FFF2-40B4-BE49-F238E27FC236}">
                <a16:creationId xmlns:a16="http://schemas.microsoft.com/office/drawing/2014/main" id="{AD58763B-D5A9-4CA3-BB21-5B9727278845}"/>
              </a:ext>
            </a:extLst>
          </p:cNvPr>
          <p:cNvSpPr txBox="1"/>
          <p:nvPr/>
        </p:nvSpPr>
        <p:spPr>
          <a:xfrm>
            <a:off x="10262601" y="5088663"/>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46" name="TextBox 45">
            <a:extLst>
              <a:ext uri="{FF2B5EF4-FFF2-40B4-BE49-F238E27FC236}">
                <a16:creationId xmlns:a16="http://schemas.microsoft.com/office/drawing/2014/main" id="{50ACB215-ABD6-46F6-8F66-A8DCE0A9F1FD}"/>
              </a:ext>
            </a:extLst>
          </p:cNvPr>
          <p:cNvSpPr txBox="1"/>
          <p:nvPr/>
        </p:nvSpPr>
        <p:spPr>
          <a:xfrm>
            <a:off x="11071406" y="5088663"/>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47" name="Arrow: Pentagon 46">
            <a:extLst>
              <a:ext uri="{FF2B5EF4-FFF2-40B4-BE49-F238E27FC236}">
                <a16:creationId xmlns:a16="http://schemas.microsoft.com/office/drawing/2014/main" id="{6EE898F4-8FAA-4718-A5E9-A84093A024D2}"/>
              </a:ext>
            </a:extLst>
          </p:cNvPr>
          <p:cNvSpPr/>
          <p:nvPr/>
        </p:nvSpPr>
        <p:spPr bwMode="auto">
          <a:xfrm>
            <a:off x="4167521" y="4409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11"/>
              </a:rPr>
              <a:t>Link</a:t>
            </a:r>
            <a:endParaRPr lang="en-US" sz="1200" kern="0" dirty="0">
              <a:solidFill>
                <a:sysClr val="windowText" lastClr="000000"/>
              </a:solidFill>
              <a:cs typeface="Segoe UI" pitchFamily="34" charset="0"/>
            </a:endParaRPr>
          </a:p>
        </p:txBody>
      </p:sp>
    </p:spTree>
    <p:extLst>
      <p:ext uri="{BB962C8B-B14F-4D97-AF65-F5344CB8AC3E}">
        <p14:creationId xmlns:p14="http://schemas.microsoft.com/office/powerpoint/2010/main" val="27690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250"/>
                                        <p:tgtEl>
                                          <p:spTgt spid="115"/>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childTnLst>
                          </p:cTn>
                        </p:par>
                        <p:par>
                          <p:cTn id="27" fill="hold">
                            <p:stCondLst>
                              <p:cond delay="750"/>
                            </p:stCondLst>
                            <p:childTnLst>
                              <p:par>
                                <p:cTn id="28" presetID="2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left)">
                                      <p:cBhvr>
                                        <p:cTn id="30" dur="250"/>
                                        <p:tgtEl>
                                          <p:spTgt spid="82"/>
                                        </p:tgtEl>
                                      </p:cBhvr>
                                    </p:animEffect>
                                  </p:childTnLst>
                                </p:cTn>
                              </p:par>
                            </p:childTnLst>
                          </p:cTn>
                        </p:par>
                        <p:par>
                          <p:cTn id="31" fill="hold">
                            <p:stCondLst>
                              <p:cond delay="1000"/>
                            </p:stCondLst>
                            <p:childTnLst>
                              <p:par>
                                <p:cTn id="32" presetID="42" presetClass="path" presetSubtype="0" accel="50000" decel="50000" fill="hold" nodeType="afterEffect">
                                  <p:stCondLst>
                                    <p:cond delay="0"/>
                                  </p:stCondLst>
                                  <p:childTnLst>
                                    <p:animMotion origin="layout" path="M 4.79167E-6 1.11111E-6 L 0.00052 0.20255 " pathEditMode="relative" rAng="0" ptsTypes="AA">
                                      <p:cBhvr>
                                        <p:cTn id="33" dur="2000" fill="hold"/>
                                        <p:tgtEl>
                                          <p:spTgt spid="108"/>
                                        </p:tgtEl>
                                        <p:attrNameLst>
                                          <p:attrName>ppt_x</p:attrName>
                                          <p:attrName>ppt_y</p:attrName>
                                        </p:attrNameLst>
                                      </p:cBhvr>
                                      <p:rCtr x="26" y="10116"/>
                                    </p:animMotion>
                                  </p:childTnLst>
                                </p:cTn>
                              </p:par>
                              <p:par>
                                <p:cTn id="34" presetID="10" presetClass="entr" presetSubtype="0" fill="hold" grpId="0" nodeType="withEffect">
                                  <p:stCondLst>
                                    <p:cond delay="50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250"/>
                                        <p:tgtEl>
                                          <p:spTgt spid="117"/>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fade">
                                      <p:cBhvr>
                                        <p:cTn id="65" dur="500"/>
                                        <p:tgtEl>
                                          <p:spTgt spid="1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10"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fade">
                                      <p:cBhvr>
                                        <p:cTn id="71" dur="500"/>
                                        <p:tgtEl>
                                          <p:spTgt spid="129"/>
                                        </p:tgtEl>
                                      </p:cBhvr>
                                    </p:animEffect>
                                  </p:childTnLst>
                                </p:cTn>
                              </p:par>
                            </p:childTnLst>
                          </p:cTn>
                        </p:par>
                        <p:par>
                          <p:cTn id="72" fill="hold">
                            <p:stCondLst>
                              <p:cond delay="1250"/>
                            </p:stCondLst>
                            <p:childTnLst>
                              <p:par>
                                <p:cTn id="73" presetID="10" presetClass="entr" presetSubtype="0"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par>
                          <p:cTn id="79" fill="hold">
                            <p:stCondLst>
                              <p:cond delay="1750"/>
                            </p:stCondLst>
                            <p:childTnLst>
                              <p:par>
                                <p:cTn id="80" presetID="10" presetClass="entr" presetSubtype="0"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0" grpId="0" animBg="1"/>
      <p:bldP spid="81" grpId="0" animBg="1"/>
      <p:bldP spid="115" grpId="0" animBg="1"/>
      <p:bldP spid="117" grpId="0" animBg="1"/>
      <p:bldP spid="124" grpId="0" animBg="1"/>
      <p:bldP spid="125" grpId="0" animBg="1"/>
      <p:bldP spid="128" grpId="0" animBg="1"/>
      <p:bldP spid="44" grpId="0" animBg="1"/>
      <p:bldP spid="92" grpId="0"/>
      <p:bldP spid="90" grpId="0"/>
      <p:bldP spid="94" grpId="0"/>
      <p:bldP spid="96" grpId="0" animBg="1"/>
      <p:bldP spid="45" grpId="0"/>
      <p:bldP spid="46" grpId="0"/>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2558" y="1085502"/>
            <a:ext cx="6084478"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sp>
        <p:nvSpPr>
          <p:cNvPr id="17" name="Rectangle 16"/>
          <p:cNvSpPr/>
          <p:nvPr/>
        </p:nvSpPr>
        <p:spPr bwMode="auto">
          <a:xfrm>
            <a:off x="0" y="1426646"/>
            <a:ext cx="12191377"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6085106" y="5752546"/>
            <a:ext cx="6106895" cy="1104968"/>
          </a:xfrm>
          <a:prstGeom prst="rect">
            <a:avLst/>
          </a:prstGeom>
          <a:gradFill>
            <a:gsLst>
              <a:gs pos="100000">
                <a:srgbClr val="505050">
                  <a:lumMod val="50000"/>
                  <a:alpha val="12000"/>
                </a:srgbClr>
              </a:gs>
              <a:gs pos="0">
                <a:srgbClr val="505050">
                  <a:lumMod val="50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20" fontAlgn="base">
              <a:spcBef>
                <a:spcPct val="0"/>
              </a:spcBef>
              <a:spcAft>
                <a:spcPct val="0"/>
              </a:spcAft>
              <a:defRPr/>
            </a:pPr>
            <a:endParaRPr lang="en-US" sz="1765" kern="0" spc="-4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p:cNvSpPr txBox="1">
            <a:spLocks/>
          </p:cNvSpPr>
          <p:nvPr/>
        </p:nvSpPr>
        <p:spPr>
          <a:xfrm>
            <a:off x="474198" y="2525484"/>
            <a:ext cx="5010965" cy="2140842"/>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Impossible to forget</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Ease of use</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Fingerprint and facial recognition</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Hardware assurances (</a:t>
            </a:r>
            <a:r>
              <a:rPr sz="2353">
                <a:solidFill>
                  <a:srgbClr val="EAEAEA">
                    <a:lumMod val="25000"/>
                  </a:srgbClr>
                </a:solidFill>
                <a:latin typeface="Segoe UI"/>
                <a:cs typeface="Segoe UI Semibold" panose="020B0702040204020203" pitchFamily="34" charset="0"/>
              </a:rPr>
              <a:t>VBS</a:t>
            </a:r>
            <a:r>
              <a:rPr lang="en-US" sz="2353">
                <a:solidFill>
                  <a:srgbClr val="EAEAEA">
                    <a:lumMod val="25000"/>
                  </a:srgbClr>
                </a:solidFill>
                <a:latin typeface="Segoe UI"/>
                <a:cs typeface="Segoe UI Semibold" panose="020B0702040204020203" pitchFamily="34" charset="0"/>
              </a:rPr>
              <a:t>)</a:t>
            </a:r>
            <a:endParaRPr sz="2353">
              <a:solidFill>
                <a:srgbClr val="EAEAEA">
                  <a:lumMod val="25000"/>
                </a:srgbClr>
              </a:solidFill>
              <a:latin typeface="Segoe UI"/>
              <a:cs typeface="Segoe UI Semibold" panose="020B0702040204020203" pitchFamily="34" charset="0"/>
            </a:endParaRPr>
          </a:p>
        </p:txBody>
      </p:sp>
      <p:sp>
        <p:nvSpPr>
          <p:cNvPr id="20" name="Rectangle 19"/>
          <p:cNvSpPr/>
          <p:nvPr/>
        </p:nvSpPr>
        <p:spPr bwMode="auto">
          <a:xfrm>
            <a:off x="624" y="-1108"/>
            <a:ext cx="12192000" cy="144037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974"/>
          <p:cNvSpPr txBox="1">
            <a:spLocks/>
          </p:cNvSpPr>
          <p:nvPr/>
        </p:nvSpPr>
        <p:spPr>
          <a:xfrm>
            <a:off x="622160" y="428876"/>
            <a:ext cx="10948927" cy="107555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588"/>
              </a:spcAft>
            </a:pPr>
            <a:r>
              <a:rPr sz="2941" cap="all" spc="294">
                <a:solidFill>
                  <a:srgbClr val="0078D7"/>
                </a:solidFill>
                <a:latin typeface="Segoe UI Light" panose="020B0502040204020203" pitchFamily="34" charset="0"/>
                <a:cs typeface="Arial" panose="020B0604020202020204" pitchFamily="34" charset="0"/>
              </a:rPr>
              <a:t>BIOMETRIC</a:t>
            </a:r>
            <a:r>
              <a:rPr lang="en-US" sz="2941" cap="all" spc="294">
                <a:solidFill>
                  <a:srgbClr val="0078D7"/>
                </a:solidFill>
                <a:latin typeface="Segoe UI Light" panose="020B0502040204020203" pitchFamily="34" charset="0"/>
                <a:cs typeface="Arial" panose="020B0604020202020204" pitchFamily="34" charset="0"/>
              </a:rPr>
              <a:t>S</a:t>
            </a:r>
            <a:r>
              <a:rPr sz="2941" cap="all" spc="294">
                <a:solidFill>
                  <a:srgbClr val="0078D7"/>
                </a:solidFill>
                <a:latin typeface="Segoe UI Light" panose="020B0502040204020203" pitchFamily="34" charset="0"/>
                <a:cs typeface="Arial" panose="020B0604020202020204" pitchFamily="34" charset="0"/>
              </a:rPr>
              <a:t> </a:t>
            </a:r>
            <a:r>
              <a:rPr lang="en-US" sz="2941" cap="all" spc="294">
                <a:solidFill>
                  <a:srgbClr val="0078D7"/>
                </a:solidFill>
                <a:latin typeface="Segoe UI Light" panose="020B0502040204020203" pitchFamily="34" charset="0"/>
                <a:cs typeface="Arial" panose="020B0604020202020204" pitchFamily="34" charset="0"/>
              </a:rPr>
              <a:t>= Security</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i="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and</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cap="all" spc="294">
                <a:solidFill>
                  <a:srgbClr val="0078D7"/>
                </a:solidFill>
                <a:latin typeface="Segoe UI Light" panose="020B0502040204020203" pitchFamily="34" charset="0"/>
                <a:cs typeface="Arial" panose="020B0604020202020204" pitchFamily="34" charset="0"/>
              </a:rPr>
              <a:t>Productivity</a:t>
            </a:r>
          </a:p>
        </p:txBody>
      </p:sp>
      <p:pic>
        <p:nvPicPr>
          <p:cNvPr id="27" name="Picture 26"/>
          <p:cNvPicPr>
            <a:picLocks noChangeAspect="1"/>
          </p:cNvPicPr>
          <p:nvPr/>
        </p:nvPicPr>
        <p:blipFill>
          <a:blip r:embed="rId3"/>
          <a:stretch>
            <a:fillRect/>
          </a:stretch>
        </p:blipFill>
        <p:spPr>
          <a:xfrm>
            <a:off x="6496117" y="2206940"/>
            <a:ext cx="5350233" cy="3940628"/>
          </a:xfrm>
          <a:prstGeom prst="rect">
            <a:avLst/>
          </a:prstGeom>
          <a:effectLst/>
        </p:spPr>
      </p:pic>
    </p:spTree>
    <p:extLst>
      <p:ext uri="{BB962C8B-B14F-4D97-AF65-F5344CB8AC3E}">
        <p14:creationId xmlns:p14="http://schemas.microsoft.com/office/powerpoint/2010/main" val="27581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1" name="Group 180"/>
          <p:cNvGrpSpPr/>
          <p:nvPr/>
        </p:nvGrpSpPr>
        <p:grpSpPr>
          <a:xfrm>
            <a:off x="866" y="1272"/>
            <a:ext cx="12190271" cy="1484983"/>
            <a:chOff x="0" y="305"/>
            <a:chExt cx="12436475" cy="1514975"/>
          </a:xfrm>
        </p:grpSpPr>
        <p:sp>
          <p:nvSpPr>
            <p:cNvPr id="182" name="Rectangle 181"/>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4" name="Title 974"/>
          <p:cNvSpPr txBox="1">
            <a:spLocks/>
          </p:cNvSpPr>
          <p:nvPr/>
        </p:nvSpPr>
        <p:spPr>
          <a:xfrm>
            <a:off x="622314" y="283975"/>
            <a:ext cx="10947374" cy="1075406"/>
          </a:xfrm>
          <a:prstGeom prst="rect">
            <a:avLst/>
          </a:prstGeom>
        </p:spPr>
        <p:txBody>
          <a:bodyPr vert="horz" wrap="square" lIns="143387" tIns="89617" rIns="143387" bIns="89617" rtlCol="0" anchor="ctr">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defRPr/>
            </a:pP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Facial Recognition </a:t>
            </a:r>
            <a:r>
              <a:rPr lang="en-US" sz="2745" cap="all" spc="294">
                <a:solidFill>
                  <a:srgbClr val="0078D7"/>
                </a:solidFill>
                <a:latin typeface="Segoe UI Light" panose="020B0502040204020203" pitchFamily="34" charset="0"/>
                <a:cs typeface="Arial" panose="020B0604020202020204" pitchFamily="34" charset="0"/>
              </a:rPr>
              <a:t>protected by </a:t>
            </a:r>
            <a:r>
              <a:rPr lang="en-US" sz="2745" cap="all" spc="294" err="1">
                <a:solidFill>
                  <a:srgbClr val="0078D7"/>
                </a:solidFill>
                <a:latin typeface="Segoe UI Light" panose="020B0502040204020203" pitchFamily="34" charset="0"/>
                <a:cs typeface="Arial" panose="020B0604020202020204" pitchFamily="34" charset="0"/>
              </a:rPr>
              <a:t>vbs</a:t>
            </a:r>
            <a:endParaRPr lang="en-US" sz="2745" cap="all" spc="294">
              <a:solidFill>
                <a:srgbClr val="0078D7"/>
              </a:solidFill>
              <a:latin typeface="Segoe UI Light" panose="020B0502040204020203" pitchFamily="34" charset="0"/>
              <a:cs typeface="Arial" panose="020B0604020202020204" pitchFamily="34" charset="0"/>
            </a:endParaRPr>
          </a:p>
        </p:txBody>
      </p:sp>
      <p:grpSp>
        <p:nvGrpSpPr>
          <p:cNvPr id="86" name="Group 85">
            <a:extLst>
              <a:ext uri="{FF2B5EF4-FFF2-40B4-BE49-F238E27FC236}">
                <a16:creationId xmlns:a16="http://schemas.microsoft.com/office/drawing/2014/main" id="{F7009506-2130-44E6-8BFB-D8116284D7A7}"/>
              </a:ext>
            </a:extLst>
          </p:cNvPr>
          <p:cNvGrpSpPr/>
          <p:nvPr/>
        </p:nvGrpSpPr>
        <p:grpSpPr>
          <a:xfrm>
            <a:off x="2627464" y="1678733"/>
            <a:ext cx="6505922" cy="4998617"/>
            <a:chOff x="2680149" y="1711898"/>
            <a:chExt cx="6636379" cy="5098850"/>
          </a:xfrm>
        </p:grpSpPr>
        <p:sp>
          <p:nvSpPr>
            <p:cNvPr id="87" name="Rounded Rectangle 204">
              <a:extLst>
                <a:ext uri="{FF2B5EF4-FFF2-40B4-BE49-F238E27FC236}">
                  <a16:creationId xmlns:a16="http://schemas.microsoft.com/office/drawing/2014/main" id="{F61A81E3-E9B2-498F-A080-6FFC8CEA700D}"/>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88" name="Rounded Rectangle 205">
              <a:extLst>
                <a:ext uri="{FF2B5EF4-FFF2-40B4-BE49-F238E27FC236}">
                  <a16:creationId xmlns:a16="http://schemas.microsoft.com/office/drawing/2014/main" id="{F52419E2-D6A1-4002-A295-66466CB0EBD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89" name="Group 88">
              <a:extLst>
                <a:ext uri="{FF2B5EF4-FFF2-40B4-BE49-F238E27FC236}">
                  <a16:creationId xmlns:a16="http://schemas.microsoft.com/office/drawing/2014/main" id="{6B627C9D-7B59-48A5-B914-3952663C655C}"/>
                </a:ext>
              </a:extLst>
            </p:cNvPr>
            <p:cNvGrpSpPr/>
            <p:nvPr/>
          </p:nvGrpSpPr>
          <p:grpSpPr>
            <a:xfrm>
              <a:off x="2798716" y="1816058"/>
              <a:ext cx="3176527" cy="2262063"/>
              <a:chOff x="2743224" y="1979440"/>
              <a:chExt cx="3114525" cy="2054302"/>
            </a:xfrm>
          </p:grpSpPr>
          <p:sp>
            <p:nvSpPr>
              <p:cNvPr id="164" name="Rounded Rectangle 301">
                <a:extLst>
                  <a:ext uri="{FF2B5EF4-FFF2-40B4-BE49-F238E27FC236}">
                    <a16:creationId xmlns:a16="http://schemas.microsoft.com/office/drawing/2014/main" id="{06DE4801-3A44-4E0F-9503-A3374C42938E}"/>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65" name="Rounded Rectangle 302">
                <a:extLst>
                  <a:ext uri="{FF2B5EF4-FFF2-40B4-BE49-F238E27FC236}">
                    <a16:creationId xmlns:a16="http://schemas.microsoft.com/office/drawing/2014/main" id="{AD2D24D0-328B-4F15-A809-8091CBEB5D82}"/>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90" name="Rectangle 89">
              <a:extLst>
                <a:ext uri="{FF2B5EF4-FFF2-40B4-BE49-F238E27FC236}">
                  <a16:creationId xmlns:a16="http://schemas.microsoft.com/office/drawing/2014/main" id="{5B6A55C1-6C64-4DBF-BB91-A8103B18E11A}"/>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1" name="Rectangle 90">
              <a:extLst>
                <a:ext uri="{FF2B5EF4-FFF2-40B4-BE49-F238E27FC236}">
                  <a16:creationId xmlns:a16="http://schemas.microsoft.com/office/drawing/2014/main" id="{BBE629DB-019C-4141-8C7F-1AB5DA18B4E9}"/>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92" name="Rectangle 91">
              <a:extLst>
                <a:ext uri="{FF2B5EF4-FFF2-40B4-BE49-F238E27FC236}">
                  <a16:creationId xmlns:a16="http://schemas.microsoft.com/office/drawing/2014/main" id="{BD5952D2-F606-405D-AB20-A51F394640A1}"/>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93" name="Group 92">
              <a:extLst>
                <a:ext uri="{FF2B5EF4-FFF2-40B4-BE49-F238E27FC236}">
                  <a16:creationId xmlns:a16="http://schemas.microsoft.com/office/drawing/2014/main" id="{DCCD087E-EC73-470C-B87A-2DD562DFBB05}"/>
                </a:ext>
              </a:extLst>
            </p:cNvPr>
            <p:cNvGrpSpPr/>
            <p:nvPr/>
          </p:nvGrpSpPr>
          <p:grpSpPr>
            <a:xfrm>
              <a:off x="3145711" y="4234852"/>
              <a:ext cx="247330" cy="247330"/>
              <a:chOff x="4689206" y="4402092"/>
              <a:chExt cx="517572" cy="517572"/>
            </a:xfrm>
          </p:grpSpPr>
          <p:sp>
            <p:nvSpPr>
              <p:cNvPr id="155" name="Oval 154">
                <a:extLst>
                  <a:ext uri="{FF2B5EF4-FFF2-40B4-BE49-F238E27FC236}">
                    <a16:creationId xmlns:a16="http://schemas.microsoft.com/office/drawing/2014/main" id="{DF892941-4DF0-4EA2-ABB5-0B31F41838B9}"/>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31F1294E-4901-427F-91E2-B4F9BD1E6C44}"/>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C60FB763-8B00-422B-B183-1FC6540CD7C6}"/>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BB163743-796C-4AC9-A727-D7353F67A396}"/>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C3494F5D-A4E6-45C2-9DFF-94A2FE8037C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FD9DBAF7-E781-443E-B999-3F41A2FB591E}"/>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5BDF772C-4553-4CAD-BF0D-1CF62DA93B1C}"/>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9789F63D-56A3-423D-9AFD-BA722A3965FD}"/>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C8ECC41D-8598-4A46-94E2-157C47D48360}"/>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4" name="Picture 93">
              <a:extLst>
                <a:ext uri="{FF2B5EF4-FFF2-40B4-BE49-F238E27FC236}">
                  <a16:creationId xmlns:a16="http://schemas.microsoft.com/office/drawing/2014/main" id="{E1FB3A6E-9FE6-4371-8ED9-AA8411DD00B0}"/>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95" name="Group 94">
              <a:extLst>
                <a:ext uri="{FF2B5EF4-FFF2-40B4-BE49-F238E27FC236}">
                  <a16:creationId xmlns:a16="http://schemas.microsoft.com/office/drawing/2014/main" id="{4A8F86E2-58FD-4D15-9B49-4231B65D70F3}"/>
                </a:ext>
              </a:extLst>
            </p:cNvPr>
            <p:cNvGrpSpPr/>
            <p:nvPr/>
          </p:nvGrpSpPr>
          <p:grpSpPr>
            <a:xfrm>
              <a:off x="3056926" y="2330605"/>
              <a:ext cx="450805" cy="401716"/>
              <a:chOff x="4719080" y="2629993"/>
              <a:chExt cx="442006" cy="393875"/>
            </a:xfrm>
          </p:grpSpPr>
          <p:pic>
            <p:nvPicPr>
              <p:cNvPr id="147" name="Picture 146">
                <a:extLst>
                  <a:ext uri="{FF2B5EF4-FFF2-40B4-BE49-F238E27FC236}">
                    <a16:creationId xmlns:a16="http://schemas.microsoft.com/office/drawing/2014/main" id="{1CCAD734-26E7-4655-AAD8-2B0DC28A3B33}"/>
                  </a:ext>
                </a:extLst>
              </p:cNvPr>
              <p:cNvPicPr>
                <a:picLocks noChangeAspect="1"/>
              </p:cNvPicPr>
              <p:nvPr/>
            </p:nvPicPr>
            <p:blipFill>
              <a:blip r:embed="rId4"/>
              <a:stretch>
                <a:fillRect/>
              </a:stretch>
            </p:blipFill>
            <p:spPr>
              <a:xfrm>
                <a:off x="4719080" y="2938303"/>
                <a:ext cx="88238" cy="85565"/>
              </a:xfrm>
              <a:prstGeom prst="rect">
                <a:avLst/>
              </a:prstGeom>
            </p:spPr>
          </p:pic>
          <p:pic>
            <p:nvPicPr>
              <p:cNvPr id="148" name="Picture 147">
                <a:extLst>
                  <a:ext uri="{FF2B5EF4-FFF2-40B4-BE49-F238E27FC236}">
                    <a16:creationId xmlns:a16="http://schemas.microsoft.com/office/drawing/2014/main" id="{5D0B1224-889E-4BE5-97D7-53EC80EB7A44}"/>
                  </a:ext>
                </a:extLst>
              </p:cNvPr>
              <p:cNvPicPr>
                <a:picLocks noChangeAspect="1"/>
              </p:cNvPicPr>
              <p:nvPr/>
            </p:nvPicPr>
            <p:blipFill>
              <a:blip r:embed="rId4"/>
              <a:stretch>
                <a:fillRect/>
              </a:stretch>
            </p:blipFill>
            <p:spPr>
              <a:xfrm>
                <a:off x="4719080" y="2835533"/>
                <a:ext cx="88238" cy="85565"/>
              </a:xfrm>
              <a:prstGeom prst="rect">
                <a:avLst/>
              </a:prstGeom>
            </p:spPr>
          </p:pic>
          <p:pic>
            <p:nvPicPr>
              <p:cNvPr id="149" name="Picture 148">
                <a:extLst>
                  <a:ext uri="{FF2B5EF4-FFF2-40B4-BE49-F238E27FC236}">
                    <a16:creationId xmlns:a16="http://schemas.microsoft.com/office/drawing/2014/main" id="{AE8C909C-7AF3-463B-99CF-9687E93D8341}"/>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150" name="Straight Connector 149">
                <a:extLst>
                  <a:ext uri="{FF2B5EF4-FFF2-40B4-BE49-F238E27FC236}">
                    <a16:creationId xmlns:a16="http://schemas.microsoft.com/office/drawing/2014/main" id="{269EE847-5E10-415A-B216-6DD19C319863}"/>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151" name="Straight Connector 150">
                <a:extLst>
                  <a:ext uri="{FF2B5EF4-FFF2-40B4-BE49-F238E27FC236}">
                    <a16:creationId xmlns:a16="http://schemas.microsoft.com/office/drawing/2014/main" id="{C3ECCC90-3006-44F6-BE7E-9C4782CDE1F9}"/>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152" name="Straight Connector 151">
                <a:extLst>
                  <a:ext uri="{FF2B5EF4-FFF2-40B4-BE49-F238E27FC236}">
                    <a16:creationId xmlns:a16="http://schemas.microsoft.com/office/drawing/2014/main" id="{AA652A64-E188-4B85-88D2-B35605A49BAB}"/>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153" name="Straight Connector 152">
                <a:extLst>
                  <a:ext uri="{FF2B5EF4-FFF2-40B4-BE49-F238E27FC236}">
                    <a16:creationId xmlns:a16="http://schemas.microsoft.com/office/drawing/2014/main" id="{1A6568A9-105C-4AD4-AEA3-811CDF1F16B5}"/>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154" name="Picture 153">
                <a:extLst>
                  <a:ext uri="{FF2B5EF4-FFF2-40B4-BE49-F238E27FC236}">
                    <a16:creationId xmlns:a16="http://schemas.microsoft.com/office/drawing/2014/main" id="{B6B7FFDC-4050-484B-AC07-CDF93ADDDF16}"/>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96" name="Rounded Rectangle 236">
              <a:extLst>
                <a:ext uri="{FF2B5EF4-FFF2-40B4-BE49-F238E27FC236}">
                  <a16:creationId xmlns:a16="http://schemas.microsoft.com/office/drawing/2014/main" id="{82B0BD76-DC86-4031-B275-BBC20CCFF275}"/>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97" name="Rounded Rectangle 237">
              <a:extLst>
                <a:ext uri="{FF2B5EF4-FFF2-40B4-BE49-F238E27FC236}">
                  <a16:creationId xmlns:a16="http://schemas.microsoft.com/office/drawing/2014/main" id="{1480B119-91EC-467A-9624-BED5A711F26E}"/>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98" name="Rectangle 97">
              <a:extLst>
                <a:ext uri="{FF2B5EF4-FFF2-40B4-BE49-F238E27FC236}">
                  <a16:creationId xmlns:a16="http://schemas.microsoft.com/office/drawing/2014/main" id="{4A5C0691-8C81-415A-9B72-39F4C3673DDC}"/>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9" name="Rectangle 98">
              <a:extLst>
                <a:ext uri="{FF2B5EF4-FFF2-40B4-BE49-F238E27FC236}">
                  <a16:creationId xmlns:a16="http://schemas.microsoft.com/office/drawing/2014/main" id="{74FE041D-B3A5-48F0-9BCF-9A60CCDEE788}"/>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00" name="Group 99">
              <a:extLst>
                <a:ext uri="{FF2B5EF4-FFF2-40B4-BE49-F238E27FC236}">
                  <a16:creationId xmlns:a16="http://schemas.microsoft.com/office/drawing/2014/main" id="{23C4E959-9796-4BCB-8460-D87676E796E2}"/>
                </a:ext>
              </a:extLst>
            </p:cNvPr>
            <p:cNvGrpSpPr/>
            <p:nvPr/>
          </p:nvGrpSpPr>
          <p:grpSpPr>
            <a:xfrm>
              <a:off x="4300396" y="4923427"/>
              <a:ext cx="3835682" cy="632055"/>
              <a:chOff x="4274371" y="5085874"/>
              <a:chExt cx="3760814" cy="429060"/>
            </a:xfrm>
          </p:grpSpPr>
          <p:grpSp>
            <p:nvGrpSpPr>
              <p:cNvPr id="142" name="Group 141">
                <a:extLst>
                  <a:ext uri="{FF2B5EF4-FFF2-40B4-BE49-F238E27FC236}">
                    <a16:creationId xmlns:a16="http://schemas.microsoft.com/office/drawing/2014/main" id="{BA43E4B5-51B3-4C95-88B1-79D4605C33B2}"/>
                  </a:ext>
                </a:extLst>
              </p:cNvPr>
              <p:cNvGrpSpPr/>
              <p:nvPr/>
            </p:nvGrpSpPr>
            <p:grpSpPr>
              <a:xfrm>
                <a:off x="4274371" y="5085874"/>
                <a:ext cx="3760814" cy="274321"/>
                <a:chOff x="4274371" y="5085874"/>
                <a:chExt cx="3760814" cy="274321"/>
              </a:xfrm>
            </p:grpSpPr>
            <p:sp>
              <p:nvSpPr>
                <p:cNvPr id="144" name="Rectangle 143">
                  <a:extLst>
                    <a:ext uri="{FF2B5EF4-FFF2-40B4-BE49-F238E27FC236}">
                      <a16:creationId xmlns:a16="http://schemas.microsoft.com/office/drawing/2014/main" id="{33478541-753F-4405-B50B-28EBB0240EF6}"/>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ight Arrow 282">
                  <a:extLst>
                    <a:ext uri="{FF2B5EF4-FFF2-40B4-BE49-F238E27FC236}">
                      <a16:creationId xmlns:a16="http://schemas.microsoft.com/office/drawing/2014/main" id="{38992607-F212-459C-ACDC-D61D1C38CB40}"/>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146" name="Right Arrow 283">
                  <a:extLst>
                    <a:ext uri="{FF2B5EF4-FFF2-40B4-BE49-F238E27FC236}">
                      <a16:creationId xmlns:a16="http://schemas.microsoft.com/office/drawing/2014/main" id="{F40D5D74-E53B-4363-953B-1B0F9F1A14AD}"/>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143" name="Rectangle 142">
                <a:extLst>
                  <a:ext uri="{FF2B5EF4-FFF2-40B4-BE49-F238E27FC236}">
                    <a16:creationId xmlns:a16="http://schemas.microsoft.com/office/drawing/2014/main" id="{829BF6D9-FA45-489F-86E9-91CCAA034A49}"/>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0C1CFEC7-FE60-43C6-B19B-5A23B49AC4E0}"/>
                </a:ext>
              </a:extLst>
            </p:cNvPr>
            <p:cNvGrpSpPr/>
            <p:nvPr/>
          </p:nvGrpSpPr>
          <p:grpSpPr>
            <a:xfrm>
              <a:off x="7045993" y="4234852"/>
              <a:ext cx="247330" cy="247330"/>
              <a:chOff x="4689142" y="4402014"/>
              <a:chExt cx="517565" cy="517563"/>
            </a:xfrm>
          </p:grpSpPr>
          <p:sp>
            <p:nvSpPr>
              <p:cNvPr id="133" name="Oval 132">
                <a:extLst>
                  <a:ext uri="{FF2B5EF4-FFF2-40B4-BE49-F238E27FC236}">
                    <a16:creationId xmlns:a16="http://schemas.microsoft.com/office/drawing/2014/main" id="{81E35CFF-77F4-4CB4-B8A8-062732ED6D69}"/>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753F70E-C9FB-4C9E-A91C-66DBE91F9D17}"/>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44288DCD-F163-40A6-9F78-E0C0FE8CC91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0471253-7B9C-483C-8D61-621A0ECB65D0}"/>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A161A7-5970-40B5-977B-B638F66A3A6C}"/>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4581DB4E-B923-4F24-83DB-9AF0D821A88B}"/>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5232D689-12C2-4D20-95CC-145271894E7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FBCFB0A-E909-42DE-BA0E-3898D91F22E3}"/>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D1D0B55C-3D5D-40C5-B019-412478F94A90}"/>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Rounded Rectangle 242">
              <a:extLst>
                <a:ext uri="{FF2B5EF4-FFF2-40B4-BE49-F238E27FC236}">
                  <a16:creationId xmlns:a16="http://schemas.microsoft.com/office/drawing/2014/main" id="{AD07BBCA-431D-47EC-AE94-44CE292D42B7}"/>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3" name="Rounded Rectangle 243">
              <a:extLst>
                <a:ext uri="{FF2B5EF4-FFF2-40B4-BE49-F238E27FC236}">
                  <a16:creationId xmlns:a16="http://schemas.microsoft.com/office/drawing/2014/main" id="{F1B1C2B7-67F0-4643-9912-202174CF5F3B}"/>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4" name="Rounded Rectangle 244">
              <a:extLst>
                <a:ext uri="{FF2B5EF4-FFF2-40B4-BE49-F238E27FC236}">
                  <a16:creationId xmlns:a16="http://schemas.microsoft.com/office/drawing/2014/main" id="{D2DDB63B-02B3-4B77-AC8D-9C56ABA9A4D8}"/>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5" name="Rectangle 104">
              <a:extLst>
                <a:ext uri="{FF2B5EF4-FFF2-40B4-BE49-F238E27FC236}">
                  <a16:creationId xmlns:a16="http://schemas.microsoft.com/office/drawing/2014/main" id="{6F10FDEC-88F4-42AB-9C24-6F11EDFD2766}"/>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Biometrics (Facial Only)</a:t>
              </a:r>
            </a:p>
          </p:txBody>
        </p:sp>
        <p:sp>
          <p:nvSpPr>
            <p:cNvPr id="106" name="Rectangle 105">
              <a:extLst>
                <a:ext uri="{FF2B5EF4-FFF2-40B4-BE49-F238E27FC236}">
                  <a16:creationId xmlns:a16="http://schemas.microsoft.com/office/drawing/2014/main" id="{55DBA68B-1603-4480-A876-0DBEC9351883}"/>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07" name="Rectangle 106">
              <a:extLst>
                <a:ext uri="{FF2B5EF4-FFF2-40B4-BE49-F238E27FC236}">
                  <a16:creationId xmlns:a16="http://schemas.microsoft.com/office/drawing/2014/main" id="{3CC96181-ADC0-4D4D-BBE0-E34B8B452D4A}"/>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08" name="Group 107">
              <a:extLst>
                <a:ext uri="{FF2B5EF4-FFF2-40B4-BE49-F238E27FC236}">
                  <a16:creationId xmlns:a16="http://schemas.microsoft.com/office/drawing/2014/main" id="{398E030E-A794-4488-87DF-8BDAC23F6DD2}"/>
                </a:ext>
              </a:extLst>
            </p:cNvPr>
            <p:cNvGrpSpPr/>
            <p:nvPr/>
          </p:nvGrpSpPr>
          <p:grpSpPr>
            <a:xfrm>
              <a:off x="7144138" y="3673840"/>
              <a:ext cx="1792460" cy="232502"/>
              <a:chOff x="7003827" y="3586804"/>
              <a:chExt cx="1757473" cy="227964"/>
            </a:xfrm>
          </p:grpSpPr>
          <p:sp>
            <p:nvSpPr>
              <p:cNvPr id="123" name="Freeform 79">
                <a:extLst>
                  <a:ext uri="{FF2B5EF4-FFF2-40B4-BE49-F238E27FC236}">
                    <a16:creationId xmlns:a16="http://schemas.microsoft.com/office/drawing/2014/main" id="{143A4EC2-A100-455D-89D5-05D53D9DC192}"/>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4" name="Freeform 80">
                <a:extLst>
                  <a:ext uri="{FF2B5EF4-FFF2-40B4-BE49-F238E27FC236}">
                    <a16:creationId xmlns:a16="http://schemas.microsoft.com/office/drawing/2014/main" id="{B12B94A5-B981-40AC-895A-FF1AFFF99F13}"/>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5" name="Freeform 81">
                <a:extLst>
                  <a:ext uri="{FF2B5EF4-FFF2-40B4-BE49-F238E27FC236}">
                    <a16:creationId xmlns:a16="http://schemas.microsoft.com/office/drawing/2014/main" id="{7D6020ED-4117-4971-A702-F057803B40C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6" name="Freeform 79">
                <a:extLst>
                  <a:ext uri="{FF2B5EF4-FFF2-40B4-BE49-F238E27FC236}">
                    <a16:creationId xmlns:a16="http://schemas.microsoft.com/office/drawing/2014/main" id="{6512EAF0-7A2E-483B-81C7-142E4127C5C9}"/>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7" name="Freeform 80">
                <a:extLst>
                  <a:ext uri="{FF2B5EF4-FFF2-40B4-BE49-F238E27FC236}">
                    <a16:creationId xmlns:a16="http://schemas.microsoft.com/office/drawing/2014/main" id="{8BB177E2-06A5-4767-ABAA-EECFD63052C3}"/>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8" name="Freeform 81">
                <a:extLst>
                  <a:ext uri="{FF2B5EF4-FFF2-40B4-BE49-F238E27FC236}">
                    <a16:creationId xmlns:a16="http://schemas.microsoft.com/office/drawing/2014/main" id="{FC12324A-4AA7-4676-8CB7-8BC303DAEB7D}"/>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129" name="Group 128">
                <a:extLst>
                  <a:ext uri="{FF2B5EF4-FFF2-40B4-BE49-F238E27FC236}">
                    <a16:creationId xmlns:a16="http://schemas.microsoft.com/office/drawing/2014/main" id="{5941F930-1C21-4A34-A8DC-5583B5CED9F5}"/>
                  </a:ext>
                </a:extLst>
              </p:cNvPr>
              <p:cNvGrpSpPr/>
              <p:nvPr/>
            </p:nvGrpSpPr>
            <p:grpSpPr>
              <a:xfrm>
                <a:off x="8577833" y="3586804"/>
                <a:ext cx="183467" cy="216057"/>
                <a:chOff x="1746244" y="6292858"/>
                <a:chExt cx="241299" cy="284163"/>
              </a:xfrm>
            </p:grpSpPr>
            <p:sp>
              <p:nvSpPr>
                <p:cNvPr id="130" name="Freeform 79">
                  <a:extLst>
                    <a:ext uri="{FF2B5EF4-FFF2-40B4-BE49-F238E27FC236}">
                      <a16:creationId xmlns:a16="http://schemas.microsoft.com/office/drawing/2014/main" id="{811C24D1-03D9-4EC1-966D-4EA83FB8D7ED}"/>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1" name="Freeform 80">
                  <a:extLst>
                    <a:ext uri="{FF2B5EF4-FFF2-40B4-BE49-F238E27FC236}">
                      <a16:creationId xmlns:a16="http://schemas.microsoft.com/office/drawing/2014/main" id="{14807DF3-D170-4B61-878E-157EE2417C5C}"/>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2" name="Freeform 81">
                  <a:extLst>
                    <a:ext uri="{FF2B5EF4-FFF2-40B4-BE49-F238E27FC236}">
                      <a16:creationId xmlns:a16="http://schemas.microsoft.com/office/drawing/2014/main" id="{9CB7FB7B-467A-41C0-8264-0580BA1CACE9}"/>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09" name="Group 108">
              <a:extLst>
                <a:ext uri="{FF2B5EF4-FFF2-40B4-BE49-F238E27FC236}">
                  <a16:creationId xmlns:a16="http://schemas.microsoft.com/office/drawing/2014/main" id="{F7D99E4A-8D5B-4620-8EC8-C40F5573AA3D}"/>
                </a:ext>
              </a:extLst>
            </p:cNvPr>
            <p:cNvGrpSpPr/>
            <p:nvPr/>
          </p:nvGrpSpPr>
          <p:grpSpPr>
            <a:xfrm>
              <a:off x="6144638" y="3772236"/>
              <a:ext cx="594302" cy="317526"/>
              <a:chOff x="3723971" y="2509717"/>
              <a:chExt cx="981744" cy="322495"/>
            </a:xfrm>
            <a:solidFill>
              <a:srgbClr val="969696"/>
            </a:solidFill>
          </p:grpSpPr>
          <p:sp>
            <p:nvSpPr>
              <p:cNvPr id="121" name="Right Arrow 258">
                <a:extLst>
                  <a:ext uri="{FF2B5EF4-FFF2-40B4-BE49-F238E27FC236}">
                    <a16:creationId xmlns:a16="http://schemas.microsoft.com/office/drawing/2014/main" id="{7557E4B1-CF4C-4F1C-926E-E13EE0309442}"/>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122" name="Right Arrow 259">
                <a:extLst>
                  <a:ext uri="{FF2B5EF4-FFF2-40B4-BE49-F238E27FC236}">
                    <a16:creationId xmlns:a16="http://schemas.microsoft.com/office/drawing/2014/main" id="{CBC52750-023E-45F6-B580-FEAD1BB634CC}"/>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10" name="Rounded Rectangle 250">
              <a:extLst>
                <a:ext uri="{FF2B5EF4-FFF2-40B4-BE49-F238E27FC236}">
                  <a16:creationId xmlns:a16="http://schemas.microsoft.com/office/drawing/2014/main" id="{C88A0FE4-7FF4-44DF-B6FC-29CAEFF43ADD}"/>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11" name="Rectangle 110">
              <a:extLst>
                <a:ext uri="{FF2B5EF4-FFF2-40B4-BE49-F238E27FC236}">
                  <a16:creationId xmlns:a16="http://schemas.microsoft.com/office/drawing/2014/main" id="{278A678E-A7E3-4C66-8452-EBE44C2ED5F6}"/>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12" name="Group 111">
              <a:extLst>
                <a:ext uri="{FF2B5EF4-FFF2-40B4-BE49-F238E27FC236}">
                  <a16:creationId xmlns:a16="http://schemas.microsoft.com/office/drawing/2014/main" id="{590BE999-5A95-4CE2-BB75-EE2FEA66A308}"/>
                </a:ext>
              </a:extLst>
            </p:cNvPr>
            <p:cNvGrpSpPr/>
            <p:nvPr/>
          </p:nvGrpSpPr>
          <p:grpSpPr>
            <a:xfrm>
              <a:off x="5853797" y="5717572"/>
              <a:ext cx="728882" cy="540077"/>
              <a:chOff x="6611938" y="6832601"/>
              <a:chExt cx="263525" cy="195263"/>
            </a:xfrm>
          </p:grpSpPr>
          <p:sp>
            <p:nvSpPr>
              <p:cNvPr id="117" name="Freeform 8">
                <a:extLst>
                  <a:ext uri="{FF2B5EF4-FFF2-40B4-BE49-F238E27FC236}">
                    <a16:creationId xmlns:a16="http://schemas.microsoft.com/office/drawing/2014/main" id="{4344CA6E-BE24-45AE-93FD-B8B4EACA5E1C}"/>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8" name="Line 54">
                <a:extLst>
                  <a:ext uri="{FF2B5EF4-FFF2-40B4-BE49-F238E27FC236}">
                    <a16:creationId xmlns:a16="http://schemas.microsoft.com/office/drawing/2014/main" id="{153E373B-A88E-4B4C-9BDD-22806DD8824E}"/>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9" name="Rectangle 56">
                <a:extLst>
                  <a:ext uri="{FF2B5EF4-FFF2-40B4-BE49-F238E27FC236}">
                    <a16:creationId xmlns:a16="http://schemas.microsoft.com/office/drawing/2014/main" id="{E3B4049A-0049-4165-9B61-F0D7F70D406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0" name="Freeform 57">
                <a:extLst>
                  <a:ext uri="{FF2B5EF4-FFF2-40B4-BE49-F238E27FC236}">
                    <a16:creationId xmlns:a16="http://schemas.microsoft.com/office/drawing/2014/main" id="{B80FB5C2-1771-4009-8C08-371101D3E3FE}"/>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13" name="Rectangle 112">
              <a:extLst>
                <a:ext uri="{FF2B5EF4-FFF2-40B4-BE49-F238E27FC236}">
                  <a16:creationId xmlns:a16="http://schemas.microsoft.com/office/drawing/2014/main" id="{0AD941CE-0AF5-452D-A409-50DA537C0ED2}"/>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14" name="Rectangle 113">
              <a:extLst>
                <a:ext uri="{FF2B5EF4-FFF2-40B4-BE49-F238E27FC236}">
                  <a16:creationId xmlns:a16="http://schemas.microsoft.com/office/drawing/2014/main" id="{8EE4BCB6-E5F8-42A9-AD97-AFBCAF8CF21F}"/>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15" name="Rectangle 114">
              <a:extLst>
                <a:ext uri="{FF2B5EF4-FFF2-40B4-BE49-F238E27FC236}">
                  <a16:creationId xmlns:a16="http://schemas.microsoft.com/office/drawing/2014/main" id="{89283B36-F52F-434A-9764-E9CF7292F933}"/>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16" name="Rectangle 115">
              <a:extLst>
                <a:ext uri="{FF2B5EF4-FFF2-40B4-BE49-F238E27FC236}">
                  <a16:creationId xmlns:a16="http://schemas.microsoft.com/office/drawing/2014/main" id="{E229C961-ADFE-4590-8D2C-7EB305DA09FA}"/>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23101459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 name="Rectangle 240"/>
          <p:cNvSpPr/>
          <p:nvPr/>
        </p:nvSpPr>
        <p:spPr bwMode="auto">
          <a:xfrm>
            <a:off x="0" y="1486257"/>
            <a:ext cx="4481383"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grpSp>
        <p:nvGrpSpPr>
          <p:cNvPr id="242" name="Group 241"/>
          <p:cNvGrpSpPr/>
          <p:nvPr/>
        </p:nvGrpSpPr>
        <p:grpSpPr>
          <a:xfrm>
            <a:off x="866" y="1272"/>
            <a:ext cx="12190271" cy="1484983"/>
            <a:chOff x="0" y="305"/>
            <a:chExt cx="12436475" cy="1514975"/>
          </a:xfrm>
        </p:grpSpPr>
        <p:sp>
          <p:nvSpPr>
            <p:cNvPr id="243" name="Rectangle 242"/>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5" name="Title 974"/>
          <p:cNvSpPr txBox="1">
            <a:spLocks/>
          </p:cNvSpPr>
          <p:nvPr/>
        </p:nvSpPr>
        <p:spPr>
          <a:xfrm>
            <a:off x="172292" y="431195"/>
            <a:ext cx="11847420" cy="1075406"/>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pPr>
            <a:r>
              <a:rPr lang="en-US" sz="2745" cap="all" spc="294">
                <a:solidFill>
                  <a:srgbClr val="0078D7"/>
                </a:solidFill>
                <a:latin typeface="Segoe UI Light" panose="020B0502040204020203" pitchFamily="34" charset="0"/>
                <a:cs typeface="Arial" panose="020B0604020202020204" pitchFamily="34" charset="0"/>
              </a:rPr>
              <a:t>Credential Isolation with</a:t>
            </a:r>
            <a:r>
              <a:rPr lang="en-US" sz="2745" cap="all" spc="210">
                <a:solidFill>
                  <a:srgbClr val="0078D7"/>
                </a:solidFill>
                <a:latin typeface="Segoe UI Light" panose="020B0502040204020203" pitchFamily="34" charset="0"/>
                <a:cs typeface="Arial" panose="020B0604020202020204" pitchFamily="34" charset="0"/>
              </a:rPr>
              <a:t> </a:t>
            </a:r>
            <a:r>
              <a:rPr lang="en-US" sz="2745"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246" name="Rectangle 245"/>
          <p:cNvSpPr/>
          <p:nvPr/>
        </p:nvSpPr>
        <p:spPr>
          <a:xfrm>
            <a:off x="272749" y="1993506"/>
            <a:ext cx="3962250" cy="4908825"/>
          </a:xfrm>
          <a:prstGeom prst="rect">
            <a:avLst/>
          </a:prstGeom>
          <a:noFill/>
          <a:ln w="10795" cap="flat" cmpd="sng" algn="ctr">
            <a:noFill/>
            <a:prstDash val="solid"/>
          </a:ln>
          <a:effectLst/>
        </p:spPr>
        <p:txBody>
          <a:bodyPr rtlCol="0" anchor="t"/>
          <a:lstStyle/>
          <a:p>
            <a:pPr marL="336145" indent="-336145" defTabSz="896386">
              <a:spcAft>
                <a:spcPts val="882"/>
              </a:spcAft>
              <a:buClr>
                <a:srgbClr val="077BD8"/>
              </a:buClr>
              <a:buSzPct val="60000"/>
              <a:buFont typeface="Wingdings" panose="05000000000000000000" pitchFamily="2" charset="2"/>
              <a:buChar char="à"/>
              <a:defRPr/>
            </a:pPr>
            <a:r>
              <a:rPr lang="en-US" sz="1765" kern="0" dirty="0">
                <a:solidFill>
                  <a:srgbClr val="EAEAEA">
                    <a:lumMod val="25000"/>
                  </a:srgbClr>
                </a:solidFill>
                <a:latin typeface="Segoe UI Light"/>
                <a:cs typeface="Segoe UI Semibold" panose="020B0702040204020203" pitchFamily="34" charset="0"/>
              </a:rPr>
              <a:t>Pass the Hash (</a:t>
            </a:r>
            <a:r>
              <a:rPr lang="en-US" sz="1765" kern="0" dirty="0" err="1">
                <a:solidFill>
                  <a:srgbClr val="EAEAEA">
                    <a:lumMod val="25000"/>
                  </a:srgbClr>
                </a:solidFill>
                <a:latin typeface="Segoe UI Light"/>
                <a:cs typeface="Segoe UI Semibold" panose="020B0702040204020203" pitchFamily="34" charset="0"/>
              </a:rPr>
              <a:t>PtH</a:t>
            </a:r>
            <a:r>
              <a:rPr lang="en-US" sz="1765" kern="0" dirty="0">
                <a:solidFill>
                  <a:srgbClr val="EAEAEA">
                    <a:lumMod val="25000"/>
                  </a:srgbClr>
                </a:solidFill>
                <a:latin typeface="Segoe UI Light"/>
                <a:cs typeface="Segoe UI Semibold" panose="020B0702040204020203" pitchFamily="34" charset="0"/>
              </a:rPr>
              <a:t>) attacks are the #1 go-to tool for hackers. Used in nearly every major breach and APT type of attack</a:t>
            </a:r>
          </a:p>
          <a:p>
            <a:pPr marL="336145" indent="-336145" defTabSz="896386">
              <a:spcAft>
                <a:spcPts val="882"/>
              </a:spcAft>
              <a:buClr>
                <a:srgbClr val="077BD8"/>
              </a:buClr>
              <a:buSzPct val="60000"/>
              <a:buFont typeface="Wingdings" panose="05000000000000000000" pitchFamily="2" charset="2"/>
              <a:buChar char="à"/>
              <a:defRPr/>
            </a:pPr>
            <a:r>
              <a:rPr lang="en-US" sz="1765" kern="0" dirty="0">
                <a:solidFill>
                  <a:srgbClr val="EAEAEA">
                    <a:lumMod val="25000"/>
                  </a:srgbClr>
                </a:solidFill>
                <a:latin typeface="Segoe UI Light"/>
                <a:cs typeface="Segoe UI Semibold" panose="020B0702040204020203" pitchFamily="34" charset="0"/>
              </a:rPr>
              <a:t>Credential Guard uses VBS to isolate Windows authentication from Windows operating system</a:t>
            </a:r>
          </a:p>
          <a:p>
            <a:pPr marL="336145" indent="-336145" defTabSz="896386">
              <a:spcAft>
                <a:spcPts val="882"/>
              </a:spcAft>
              <a:buClr>
                <a:srgbClr val="077BD8"/>
              </a:buClr>
              <a:buSzPct val="60000"/>
              <a:buFont typeface="Wingdings" panose="05000000000000000000" pitchFamily="2" charset="2"/>
              <a:buChar char="à"/>
              <a:defRPr/>
            </a:pPr>
            <a:r>
              <a:rPr lang="en-US" sz="1765" kern="0" dirty="0">
                <a:solidFill>
                  <a:srgbClr val="EAEAEA">
                    <a:lumMod val="25000"/>
                  </a:srgbClr>
                </a:solidFill>
                <a:latin typeface="Segoe UI Light"/>
                <a:cs typeface="Segoe UI Semibold" panose="020B0702040204020203" pitchFamily="34" charset="0"/>
              </a:rPr>
              <a:t>Protects LSA Service (LSASS) and derived credentials (NTLM Hash) </a:t>
            </a:r>
          </a:p>
          <a:p>
            <a:pPr marL="336145" indent="-336145" defTabSz="896386">
              <a:spcAft>
                <a:spcPts val="882"/>
              </a:spcAft>
              <a:buClr>
                <a:srgbClr val="077BD8"/>
              </a:buClr>
              <a:buSzPct val="60000"/>
              <a:buFont typeface="Wingdings" panose="05000000000000000000" pitchFamily="2" charset="2"/>
              <a:buChar char="à"/>
              <a:defRPr/>
            </a:pPr>
            <a:r>
              <a:rPr lang="en-US" sz="1765" kern="0" dirty="0">
                <a:solidFill>
                  <a:srgbClr val="EAEAEA">
                    <a:lumMod val="25000"/>
                  </a:srgbClr>
                </a:solidFill>
                <a:latin typeface="Segoe UI Light"/>
                <a:cs typeface="Segoe UI Semibold" panose="020B0702040204020203" pitchFamily="34" charset="0"/>
              </a:rPr>
              <a:t>Fundamentally breaks derived credential theft using Mimikatz, </a:t>
            </a:r>
          </a:p>
        </p:txBody>
      </p:sp>
      <p:grpSp>
        <p:nvGrpSpPr>
          <p:cNvPr id="165" name="Group 164">
            <a:extLst>
              <a:ext uri="{FF2B5EF4-FFF2-40B4-BE49-F238E27FC236}">
                <a16:creationId xmlns:a16="http://schemas.microsoft.com/office/drawing/2014/main" id="{F87D0E4C-1DDF-4DF9-B4EF-3D0C8B55B30F}"/>
              </a:ext>
            </a:extLst>
          </p:cNvPr>
          <p:cNvGrpSpPr/>
          <p:nvPr/>
        </p:nvGrpSpPr>
        <p:grpSpPr>
          <a:xfrm>
            <a:off x="4856075" y="1672576"/>
            <a:ext cx="6505922" cy="4998617"/>
            <a:chOff x="2680149" y="1711898"/>
            <a:chExt cx="6636379" cy="5098850"/>
          </a:xfrm>
        </p:grpSpPr>
        <p:sp>
          <p:nvSpPr>
            <p:cNvPr id="166" name="Rounded Rectangle 204">
              <a:extLst>
                <a:ext uri="{FF2B5EF4-FFF2-40B4-BE49-F238E27FC236}">
                  <a16:creationId xmlns:a16="http://schemas.microsoft.com/office/drawing/2014/main" id="{8D000AB0-78DC-42C4-AD07-0E6A7F5D7C51}"/>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67" name="Rounded Rectangle 205">
              <a:extLst>
                <a:ext uri="{FF2B5EF4-FFF2-40B4-BE49-F238E27FC236}">
                  <a16:creationId xmlns:a16="http://schemas.microsoft.com/office/drawing/2014/main" id="{8E5DF74C-63C2-4F13-B0D9-F147065BBDA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168" name="Group 167">
              <a:extLst>
                <a:ext uri="{FF2B5EF4-FFF2-40B4-BE49-F238E27FC236}">
                  <a16:creationId xmlns:a16="http://schemas.microsoft.com/office/drawing/2014/main" id="{7B652DAA-8C4B-4750-B239-E847A9E953D7}"/>
                </a:ext>
              </a:extLst>
            </p:cNvPr>
            <p:cNvGrpSpPr/>
            <p:nvPr/>
          </p:nvGrpSpPr>
          <p:grpSpPr>
            <a:xfrm>
              <a:off x="2798716" y="1816058"/>
              <a:ext cx="3176527" cy="2262063"/>
              <a:chOff x="2743224" y="1979440"/>
              <a:chExt cx="3114525" cy="2054302"/>
            </a:xfrm>
          </p:grpSpPr>
          <p:sp>
            <p:nvSpPr>
              <p:cNvPr id="249" name="Rounded Rectangle 301">
                <a:extLst>
                  <a:ext uri="{FF2B5EF4-FFF2-40B4-BE49-F238E27FC236}">
                    <a16:creationId xmlns:a16="http://schemas.microsoft.com/office/drawing/2014/main" id="{9775F620-3F2E-4C10-BE4A-A51531386778}"/>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250" name="Rounded Rectangle 302">
                <a:extLst>
                  <a:ext uri="{FF2B5EF4-FFF2-40B4-BE49-F238E27FC236}">
                    <a16:creationId xmlns:a16="http://schemas.microsoft.com/office/drawing/2014/main" id="{6E5C7F4E-9EE8-4EE0-9967-861CFC0ED031}"/>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169" name="Rectangle 168">
              <a:extLst>
                <a:ext uri="{FF2B5EF4-FFF2-40B4-BE49-F238E27FC236}">
                  <a16:creationId xmlns:a16="http://schemas.microsoft.com/office/drawing/2014/main" id="{5C3E340A-5B71-4901-8A7E-A0D787B6C3A2}"/>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0" name="Rectangle 169">
              <a:extLst>
                <a:ext uri="{FF2B5EF4-FFF2-40B4-BE49-F238E27FC236}">
                  <a16:creationId xmlns:a16="http://schemas.microsoft.com/office/drawing/2014/main" id="{2FD175CB-F858-40B3-85B2-1F705F79B83B}"/>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171" name="Rectangle 170">
              <a:extLst>
                <a:ext uri="{FF2B5EF4-FFF2-40B4-BE49-F238E27FC236}">
                  <a16:creationId xmlns:a16="http://schemas.microsoft.com/office/drawing/2014/main" id="{6B7C0D5A-5C2B-482F-A1B8-C16BC70EF87A}"/>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172" name="Group 171">
              <a:extLst>
                <a:ext uri="{FF2B5EF4-FFF2-40B4-BE49-F238E27FC236}">
                  <a16:creationId xmlns:a16="http://schemas.microsoft.com/office/drawing/2014/main" id="{E91F18B0-E687-4A5F-A505-920C742D3639}"/>
                </a:ext>
              </a:extLst>
            </p:cNvPr>
            <p:cNvGrpSpPr/>
            <p:nvPr/>
          </p:nvGrpSpPr>
          <p:grpSpPr>
            <a:xfrm>
              <a:off x="3145711" y="4234852"/>
              <a:ext cx="247330" cy="247330"/>
              <a:chOff x="4689206" y="4402092"/>
              <a:chExt cx="517572" cy="517572"/>
            </a:xfrm>
          </p:grpSpPr>
          <p:sp>
            <p:nvSpPr>
              <p:cNvPr id="234" name="Oval 233">
                <a:extLst>
                  <a:ext uri="{FF2B5EF4-FFF2-40B4-BE49-F238E27FC236}">
                    <a16:creationId xmlns:a16="http://schemas.microsoft.com/office/drawing/2014/main" id="{6C99FBF6-E60F-479C-A164-4CB00856CE3E}"/>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FDF80661-C78B-4BE9-A29B-019DFAD070CA}"/>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76DACEAC-CACC-4B58-A077-9E48F0440E54}"/>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9CA45687-15B7-4707-9B70-F4890D1CFAC3}"/>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46F84258-B4F5-4532-BC11-C58DDC6F468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1FE6315B-34F3-4B3C-B8CB-04B4A1447103}"/>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417238BB-1C07-40DB-8A60-27CFCD6E25D6}"/>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84872DC3-E5B8-4B32-B273-B77813892FC8}"/>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7F3D6E14-D958-4E41-833D-98EA1BA00653}"/>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3" name="Picture 172">
              <a:extLst>
                <a:ext uri="{FF2B5EF4-FFF2-40B4-BE49-F238E27FC236}">
                  <a16:creationId xmlns:a16="http://schemas.microsoft.com/office/drawing/2014/main" id="{D2EC316C-D6FC-4354-8177-54BBCA01DAF6}"/>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174" name="Group 173">
              <a:extLst>
                <a:ext uri="{FF2B5EF4-FFF2-40B4-BE49-F238E27FC236}">
                  <a16:creationId xmlns:a16="http://schemas.microsoft.com/office/drawing/2014/main" id="{6DCD00DD-B7A2-404F-9165-7F4D53228598}"/>
                </a:ext>
              </a:extLst>
            </p:cNvPr>
            <p:cNvGrpSpPr/>
            <p:nvPr/>
          </p:nvGrpSpPr>
          <p:grpSpPr>
            <a:xfrm>
              <a:off x="3056926" y="2330605"/>
              <a:ext cx="450805" cy="401716"/>
              <a:chOff x="4719080" y="2629993"/>
              <a:chExt cx="442006" cy="393875"/>
            </a:xfrm>
          </p:grpSpPr>
          <p:pic>
            <p:nvPicPr>
              <p:cNvPr id="226" name="Picture 225">
                <a:extLst>
                  <a:ext uri="{FF2B5EF4-FFF2-40B4-BE49-F238E27FC236}">
                    <a16:creationId xmlns:a16="http://schemas.microsoft.com/office/drawing/2014/main" id="{DAD88C22-16FF-467F-8AE7-ED91AF67CE2E}"/>
                  </a:ext>
                </a:extLst>
              </p:cNvPr>
              <p:cNvPicPr>
                <a:picLocks noChangeAspect="1"/>
              </p:cNvPicPr>
              <p:nvPr/>
            </p:nvPicPr>
            <p:blipFill>
              <a:blip r:embed="rId4"/>
              <a:stretch>
                <a:fillRect/>
              </a:stretch>
            </p:blipFill>
            <p:spPr>
              <a:xfrm>
                <a:off x="4719080" y="2938303"/>
                <a:ext cx="88238" cy="85565"/>
              </a:xfrm>
              <a:prstGeom prst="rect">
                <a:avLst/>
              </a:prstGeom>
            </p:spPr>
          </p:pic>
          <p:pic>
            <p:nvPicPr>
              <p:cNvPr id="227" name="Picture 226">
                <a:extLst>
                  <a:ext uri="{FF2B5EF4-FFF2-40B4-BE49-F238E27FC236}">
                    <a16:creationId xmlns:a16="http://schemas.microsoft.com/office/drawing/2014/main" id="{9A951BF1-5618-4EAA-A09A-75F6D49BE0B8}"/>
                  </a:ext>
                </a:extLst>
              </p:cNvPr>
              <p:cNvPicPr>
                <a:picLocks noChangeAspect="1"/>
              </p:cNvPicPr>
              <p:nvPr/>
            </p:nvPicPr>
            <p:blipFill>
              <a:blip r:embed="rId4"/>
              <a:stretch>
                <a:fillRect/>
              </a:stretch>
            </p:blipFill>
            <p:spPr>
              <a:xfrm>
                <a:off x="4719080" y="2835533"/>
                <a:ext cx="88238" cy="85565"/>
              </a:xfrm>
              <a:prstGeom prst="rect">
                <a:avLst/>
              </a:prstGeom>
            </p:spPr>
          </p:pic>
          <p:pic>
            <p:nvPicPr>
              <p:cNvPr id="228" name="Picture 227">
                <a:extLst>
                  <a:ext uri="{FF2B5EF4-FFF2-40B4-BE49-F238E27FC236}">
                    <a16:creationId xmlns:a16="http://schemas.microsoft.com/office/drawing/2014/main" id="{E43351B9-095B-455E-89C1-E112155F743B}"/>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229" name="Straight Connector 228">
                <a:extLst>
                  <a:ext uri="{FF2B5EF4-FFF2-40B4-BE49-F238E27FC236}">
                    <a16:creationId xmlns:a16="http://schemas.microsoft.com/office/drawing/2014/main" id="{EC864DBA-0F46-4116-B785-7B6FF5A90B85}"/>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230" name="Straight Connector 229">
                <a:extLst>
                  <a:ext uri="{FF2B5EF4-FFF2-40B4-BE49-F238E27FC236}">
                    <a16:creationId xmlns:a16="http://schemas.microsoft.com/office/drawing/2014/main" id="{5EF05A4A-B2B6-44CF-84F5-C721DFA32F01}"/>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231" name="Straight Connector 230">
                <a:extLst>
                  <a:ext uri="{FF2B5EF4-FFF2-40B4-BE49-F238E27FC236}">
                    <a16:creationId xmlns:a16="http://schemas.microsoft.com/office/drawing/2014/main" id="{77FC1EA0-DDD0-4298-9607-FC73EBA9FEBE}"/>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232" name="Straight Connector 231">
                <a:extLst>
                  <a:ext uri="{FF2B5EF4-FFF2-40B4-BE49-F238E27FC236}">
                    <a16:creationId xmlns:a16="http://schemas.microsoft.com/office/drawing/2014/main" id="{5CD16A22-FEB6-4FC7-9773-BEDF98C999AC}"/>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233" name="Picture 232">
                <a:extLst>
                  <a:ext uri="{FF2B5EF4-FFF2-40B4-BE49-F238E27FC236}">
                    <a16:creationId xmlns:a16="http://schemas.microsoft.com/office/drawing/2014/main" id="{D44735EB-0D2E-4D0D-80CE-1BB5AF55126E}"/>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175" name="Rounded Rectangle 236">
              <a:extLst>
                <a:ext uri="{FF2B5EF4-FFF2-40B4-BE49-F238E27FC236}">
                  <a16:creationId xmlns:a16="http://schemas.microsoft.com/office/drawing/2014/main" id="{2139B432-E26E-45BC-81E0-443BDB1C4E62}"/>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76" name="Rounded Rectangle 237">
              <a:extLst>
                <a:ext uri="{FF2B5EF4-FFF2-40B4-BE49-F238E27FC236}">
                  <a16:creationId xmlns:a16="http://schemas.microsoft.com/office/drawing/2014/main" id="{612EAE97-61EB-4893-A5D5-3B43F4D34FE6}"/>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77" name="Rectangle 176">
              <a:extLst>
                <a:ext uri="{FF2B5EF4-FFF2-40B4-BE49-F238E27FC236}">
                  <a16:creationId xmlns:a16="http://schemas.microsoft.com/office/drawing/2014/main" id="{F649BE2E-2ADF-40EB-B19A-CBCB208354EA}"/>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8" name="Rectangle 177">
              <a:extLst>
                <a:ext uri="{FF2B5EF4-FFF2-40B4-BE49-F238E27FC236}">
                  <a16:creationId xmlns:a16="http://schemas.microsoft.com/office/drawing/2014/main" id="{19004C87-1C50-4B25-A9CC-794448E8015C}"/>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79" name="Group 178">
              <a:extLst>
                <a:ext uri="{FF2B5EF4-FFF2-40B4-BE49-F238E27FC236}">
                  <a16:creationId xmlns:a16="http://schemas.microsoft.com/office/drawing/2014/main" id="{EB0DB4B9-147A-4BDF-B25E-AF671C25D609}"/>
                </a:ext>
              </a:extLst>
            </p:cNvPr>
            <p:cNvGrpSpPr/>
            <p:nvPr/>
          </p:nvGrpSpPr>
          <p:grpSpPr>
            <a:xfrm>
              <a:off x="4300396" y="4923427"/>
              <a:ext cx="3835682" cy="632055"/>
              <a:chOff x="4274371" y="5085874"/>
              <a:chExt cx="3760814" cy="429060"/>
            </a:xfrm>
          </p:grpSpPr>
          <p:grpSp>
            <p:nvGrpSpPr>
              <p:cNvPr id="221" name="Group 220">
                <a:extLst>
                  <a:ext uri="{FF2B5EF4-FFF2-40B4-BE49-F238E27FC236}">
                    <a16:creationId xmlns:a16="http://schemas.microsoft.com/office/drawing/2014/main" id="{DA9FA774-85E8-42ED-9F90-0164A84FFEEB}"/>
                  </a:ext>
                </a:extLst>
              </p:cNvPr>
              <p:cNvGrpSpPr/>
              <p:nvPr/>
            </p:nvGrpSpPr>
            <p:grpSpPr>
              <a:xfrm>
                <a:off x="4274371" y="5085874"/>
                <a:ext cx="3760814" cy="274321"/>
                <a:chOff x="4274371" y="5085874"/>
                <a:chExt cx="3760814" cy="274321"/>
              </a:xfrm>
            </p:grpSpPr>
            <p:sp>
              <p:nvSpPr>
                <p:cNvPr id="223" name="Rectangle 222">
                  <a:extLst>
                    <a:ext uri="{FF2B5EF4-FFF2-40B4-BE49-F238E27FC236}">
                      <a16:creationId xmlns:a16="http://schemas.microsoft.com/office/drawing/2014/main" id="{83E56047-1106-4543-8CC6-AD40328A890A}"/>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ight Arrow 282">
                  <a:extLst>
                    <a:ext uri="{FF2B5EF4-FFF2-40B4-BE49-F238E27FC236}">
                      <a16:creationId xmlns:a16="http://schemas.microsoft.com/office/drawing/2014/main" id="{93A110E9-FA87-413A-990E-69E3B48FB22E}"/>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225" name="Right Arrow 283">
                  <a:extLst>
                    <a:ext uri="{FF2B5EF4-FFF2-40B4-BE49-F238E27FC236}">
                      <a16:creationId xmlns:a16="http://schemas.microsoft.com/office/drawing/2014/main" id="{57366756-4F83-4F28-8E4C-9C994775F465}"/>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222" name="Rectangle 221">
                <a:extLst>
                  <a:ext uri="{FF2B5EF4-FFF2-40B4-BE49-F238E27FC236}">
                    <a16:creationId xmlns:a16="http://schemas.microsoft.com/office/drawing/2014/main" id="{C7E1C3A8-C245-4FF8-A196-F98696603C21}"/>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52F28362-DFA6-4BD2-BD4C-1F32C49255C3}"/>
                </a:ext>
              </a:extLst>
            </p:cNvPr>
            <p:cNvGrpSpPr/>
            <p:nvPr/>
          </p:nvGrpSpPr>
          <p:grpSpPr>
            <a:xfrm>
              <a:off x="7045993" y="4234852"/>
              <a:ext cx="247330" cy="247330"/>
              <a:chOff x="4689142" y="4402014"/>
              <a:chExt cx="517565" cy="517563"/>
            </a:xfrm>
          </p:grpSpPr>
          <p:sp>
            <p:nvSpPr>
              <p:cNvPr id="212" name="Oval 211">
                <a:extLst>
                  <a:ext uri="{FF2B5EF4-FFF2-40B4-BE49-F238E27FC236}">
                    <a16:creationId xmlns:a16="http://schemas.microsoft.com/office/drawing/2014/main" id="{16796B71-3515-4AC6-97FA-017F7838CC5C}"/>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48F3BA9A-6930-43F2-9135-B90DEC3B4A88}"/>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80B95183-4068-448F-B30E-F06379C208A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7C4032CA-7916-4A4F-BF17-3C42C51BB9BE}"/>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1B02E26A-4C9A-4862-AD6C-B538EAD4D3E1}"/>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D705990-F409-452A-8E48-EC2E41F1B16D}"/>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5B18D66B-E6F7-4C92-9290-6B6B86993BD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B80B46C9-4915-4E31-B687-9D48BC922A4C}"/>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F775FF6C-01E5-4817-9633-B8D8ED379E41}"/>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1" name="Rounded Rectangle 242">
              <a:extLst>
                <a:ext uri="{FF2B5EF4-FFF2-40B4-BE49-F238E27FC236}">
                  <a16:creationId xmlns:a16="http://schemas.microsoft.com/office/drawing/2014/main" id="{0A2D97BA-0319-4A9A-A556-643A6ACAABB3}"/>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2" name="Rounded Rectangle 243">
              <a:extLst>
                <a:ext uri="{FF2B5EF4-FFF2-40B4-BE49-F238E27FC236}">
                  <a16:creationId xmlns:a16="http://schemas.microsoft.com/office/drawing/2014/main" id="{090AA79B-4F1E-4945-BD66-74F7F30AB226}"/>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3" name="Rounded Rectangle 244">
              <a:extLst>
                <a:ext uri="{FF2B5EF4-FFF2-40B4-BE49-F238E27FC236}">
                  <a16:creationId xmlns:a16="http://schemas.microsoft.com/office/drawing/2014/main" id="{F066CA8E-BBA1-4C57-BDCE-90C548E8BC89}"/>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4" name="Rectangle 183">
              <a:extLst>
                <a:ext uri="{FF2B5EF4-FFF2-40B4-BE49-F238E27FC236}">
                  <a16:creationId xmlns:a16="http://schemas.microsoft.com/office/drawing/2014/main" id="{10A12F0A-C46C-49B0-8724-E976C6487B05}"/>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185" name="Rectangle 184">
              <a:extLst>
                <a:ext uri="{FF2B5EF4-FFF2-40B4-BE49-F238E27FC236}">
                  <a16:creationId xmlns:a16="http://schemas.microsoft.com/office/drawing/2014/main" id="{F487E55D-1339-4A73-8147-E77FA1B87FB2}"/>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86" name="Rectangle 185">
              <a:extLst>
                <a:ext uri="{FF2B5EF4-FFF2-40B4-BE49-F238E27FC236}">
                  <a16:creationId xmlns:a16="http://schemas.microsoft.com/office/drawing/2014/main" id="{3C832EF9-3ECA-40C2-8C73-FA0B489CD949}"/>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87" name="Group 186">
              <a:extLst>
                <a:ext uri="{FF2B5EF4-FFF2-40B4-BE49-F238E27FC236}">
                  <a16:creationId xmlns:a16="http://schemas.microsoft.com/office/drawing/2014/main" id="{E5E73914-9926-4ED8-97E2-2A65678909BA}"/>
                </a:ext>
              </a:extLst>
            </p:cNvPr>
            <p:cNvGrpSpPr/>
            <p:nvPr/>
          </p:nvGrpSpPr>
          <p:grpSpPr>
            <a:xfrm>
              <a:off x="7144138" y="3673840"/>
              <a:ext cx="1792460" cy="232502"/>
              <a:chOff x="7003827" y="3586804"/>
              <a:chExt cx="1757473" cy="227964"/>
            </a:xfrm>
          </p:grpSpPr>
          <p:sp>
            <p:nvSpPr>
              <p:cNvPr id="202" name="Freeform 79">
                <a:extLst>
                  <a:ext uri="{FF2B5EF4-FFF2-40B4-BE49-F238E27FC236}">
                    <a16:creationId xmlns:a16="http://schemas.microsoft.com/office/drawing/2014/main" id="{509369C7-3E0A-4C2A-9121-E95B43386384}"/>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3" name="Freeform 80">
                <a:extLst>
                  <a:ext uri="{FF2B5EF4-FFF2-40B4-BE49-F238E27FC236}">
                    <a16:creationId xmlns:a16="http://schemas.microsoft.com/office/drawing/2014/main" id="{0ADC3542-5DD9-4533-9923-7475E136D3D0}"/>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4" name="Freeform 81">
                <a:extLst>
                  <a:ext uri="{FF2B5EF4-FFF2-40B4-BE49-F238E27FC236}">
                    <a16:creationId xmlns:a16="http://schemas.microsoft.com/office/drawing/2014/main" id="{72570599-EDBD-4885-B063-2FF7F17DAD0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5" name="Freeform 79">
                <a:extLst>
                  <a:ext uri="{FF2B5EF4-FFF2-40B4-BE49-F238E27FC236}">
                    <a16:creationId xmlns:a16="http://schemas.microsoft.com/office/drawing/2014/main" id="{B582F6EC-B3C0-4329-90CB-D047878FE990}"/>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6" name="Freeform 80">
                <a:extLst>
                  <a:ext uri="{FF2B5EF4-FFF2-40B4-BE49-F238E27FC236}">
                    <a16:creationId xmlns:a16="http://schemas.microsoft.com/office/drawing/2014/main" id="{214CC93D-51AA-4E1F-B7F9-A818DE210B1C}"/>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7" name="Freeform 81">
                <a:extLst>
                  <a:ext uri="{FF2B5EF4-FFF2-40B4-BE49-F238E27FC236}">
                    <a16:creationId xmlns:a16="http://schemas.microsoft.com/office/drawing/2014/main" id="{F81C2503-BF8C-4F4D-96F6-8579F5DA9472}"/>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208" name="Group 207">
                <a:extLst>
                  <a:ext uri="{FF2B5EF4-FFF2-40B4-BE49-F238E27FC236}">
                    <a16:creationId xmlns:a16="http://schemas.microsoft.com/office/drawing/2014/main" id="{B617DBF4-2FD6-40EF-B7BD-617AF055874B}"/>
                  </a:ext>
                </a:extLst>
              </p:cNvPr>
              <p:cNvGrpSpPr/>
              <p:nvPr/>
            </p:nvGrpSpPr>
            <p:grpSpPr>
              <a:xfrm>
                <a:off x="8577833" y="3586804"/>
                <a:ext cx="183467" cy="216057"/>
                <a:chOff x="1746244" y="6292858"/>
                <a:chExt cx="241299" cy="284163"/>
              </a:xfrm>
            </p:grpSpPr>
            <p:sp>
              <p:nvSpPr>
                <p:cNvPr id="209" name="Freeform 79">
                  <a:extLst>
                    <a:ext uri="{FF2B5EF4-FFF2-40B4-BE49-F238E27FC236}">
                      <a16:creationId xmlns:a16="http://schemas.microsoft.com/office/drawing/2014/main" id="{77B74D31-C2A7-4F56-8A13-8951F3E7BD15}"/>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0" name="Freeform 80">
                  <a:extLst>
                    <a:ext uri="{FF2B5EF4-FFF2-40B4-BE49-F238E27FC236}">
                      <a16:creationId xmlns:a16="http://schemas.microsoft.com/office/drawing/2014/main" id="{F8ABC06C-3CF0-481B-B82A-B8EBC0ECDCF3}"/>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1" name="Freeform 81">
                  <a:extLst>
                    <a:ext uri="{FF2B5EF4-FFF2-40B4-BE49-F238E27FC236}">
                      <a16:creationId xmlns:a16="http://schemas.microsoft.com/office/drawing/2014/main" id="{F851C1C3-BFDE-42A8-8916-C755327511DF}"/>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88" name="Group 187">
              <a:extLst>
                <a:ext uri="{FF2B5EF4-FFF2-40B4-BE49-F238E27FC236}">
                  <a16:creationId xmlns:a16="http://schemas.microsoft.com/office/drawing/2014/main" id="{4F8377ED-5DA8-4730-8C27-6E65B7A8DAE0}"/>
                </a:ext>
              </a:extLst>
            </p:cNvPr>
            <p:cNvGrpSpPr/>
            <p:nvPr/>
          </p:nvGrpSpPr>
          <p:grpSpPr>
            <a:xfrm>
              <a:off x="6144638" y="3772236"/>
              <a:ext cx="594302" cy="317526"/>
              <a:chOff x="3723971" y="2509717"/>
              <a:chExt cx="981744" cy="322495"/>
            </a:xfrm>
            <a:solidFill>
              <a:srgbClr val="969696"/>
            </a:solidFill>
          </p:grpSpPr>
          <p:sp>
            <p:nvSpPr>
              <p:cNvPr id="200" name="Right Arrow 258">
                <a:extLst>
                  <a:ext uri="{FF2B5EF4-FFF2-40B4-BE49-F238E27FC236}">
                    <a16:creationId xmlns:a16="http://schemas.microsoft.com/office/drawing/2014/main" id="{3AFDEECA-8FA8-4734-B0F7-D72186166D00}"/>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201" name="Right Arrow 259">
                <a:extLst>
                  <a:ext uri="{FF2B5EF4-FFF2-40B4-BE49-F238E27FC236}">
                    <a16:creationId xmlns:a16="http://schemas.microsoft.com/office/drawing/2014/main" id="{F630ACBD-678E-4B18-A450-0E0362532DC5}"/>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89" name="Rounded Rectangle 250">
              <a:extLst>
                <a:ext uri="{FF2B5EF4-FFF2-40B4-BE49-F238E27FC236}">
                  <a16:creationId xmlns:a16="http://schemas.microsoft.com/office/drawing/2014/main" id="{387E7A2E-3F3F-43E6-9FCA-E8DCD985E4F9}"/>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90" name="Rectangle 189">
              <a:extLst>
                <a:ext uri="{FF2B5EF4-FFF2-40B4-BE49-F238E27FC236}">
                  <a16:creationId xmlns:a16="http://schemas.microsoft.com/office/drawing/2014/main" id="{EE1AB030-91C9-4616-935F-B640F683D4F8}"/>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91" name="Group 190">
              <a:extLst>
                <a:ext uri="{FF2B5EF4-FFF2-40B4-BE49-F238E27FC236}">
                  <a16:creationId xmlns:a16="http://schemas.microsoft.com/office/drawing/2014/main" id="{C48E3A75-B206-4767-8FE2-B22320CE58AF}"/>
                </a:ext>
              </a:extLst>
            </p:cNvPr>
            <p:cNvGrpSpPr/>
            <p:nvPr/>
          </p:nvGrpSpPr>
          <p:grpSpPr>
            <a:xfrm>
              <a:off x="5853797" y="5717572"/>
              <a:ext cx="728882" cy="540077"/>
              <a:chOff x="6611938" y="6832601"/>
              <a:chExt cx="263525" cy="195263"/>
            </a:xfrm>
          </p:grpSpPr>
          <p:sp>
            <p:nvSpPr>
              <p:cNvPr id="196" name="Freeform 8">
                <a:extLst>
                  <a:ext uri="{FF2B5EF4-FFF2-40B4-BE49-F238E27FC236}">
                    <a16:creationId xmlns:a16="http://schemas.microsoft.com/office/drawing/2014/main" id="{F89C9C51-571E-4F63-8479-CCD8D96D116A}"/>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7" name="Line 54">
                <a:extLst>
                  <a:ext uri="{FF2B5EF4-FFF2-40B4-BE49-F238E27FC236}">
                    <a16:creationId xmlns:a16="http://schemas.microsoft.com/office/drawing/2014/main" id="{630AAF7D-9814-46D8-A1F4-6FD07846AB2C}"/>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8" name="Rectangle 56">
                <a:extLst>
                  <a:ext uri="{FF2B5EF4-FFF2-40B4-BE49-F238E27FC236}">
                    <a16:creationId xmlns:a16="http://schemas.microsoft.com/office/drawing/2014/main" id="{DFBA7B55-2AFC-44BC-9A5C-AA835B61528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9" name="Freeform 57">
                <a:extLst>
                  <a:ext uri="{FF2B5EF4-FFF2-40B4-BE49-F238E27FC236}">
                    <a16:creationId xmlns:a16="http://schemas.microsoft.com/office/drawing/2014/main" id="{133E22A4-39F9-4C20-850D-C78A732A1028}"/>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92" name="Rectangle 191">
              <a:extLst>
                <a:ext uri="{FF2B5EF4-FFF2-40B4-BE49-F238E27FC236}">
                  <a16:creationId xmlns:a16="http://schemas.microsoft.com/office/drawing/2014/main" id="{BCA6BC00-7A2E-4B0A-A595-A33A37BE98DC}"/>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93" name="Rectangle 192">
              <a:extLst>
                <a:ext uri="{FF2B5EF4-FFF2-40B4-BE49-F238E27FC236}">
                  <a16:creationId xmlns:a16="http://schemas.microsoft.com/office/drawing/2014/main" id="{9C855188-B2C4-480F-AB46-F2361EC7366C}"/>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94" name="Rectangle 193">
              <a:extLst>
                <a:ext uri="{FF2B5EF4-FFF2-40B4-BE49-F238E27FC236}">
                  <a16:creationId xmlns:a16="http://schemas.microsoft.com/office/drawing/2014/main" id="{C12CE9F8-B9FA-4486-BE33-3F8A2AA828FF}"/>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95" name="Rectangle 194">
              <a:extLst>
                <a:ext uri="{FF2B5EF4-FFF2-40B4-BE49-F238E27FC236}">
                  <a16:creationId xmlns:a16="http://schemas.microsoft.com/office/drawing/2014/main" id="{011CD56B-69A6-4B8B-986F-B4ACBBF0AAB0}"/>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5368118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8575288" y="1595082"/>
            <a:ext cx="3209832" cy="2097513"/>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9"/>
          <p:cNvSpPr/>
          <p:nvPr/>
        </p:nvSpPr>
        <p:spPr bwMode="auto">
          <a:xfrm>
            <a:off x="449331" y="1259509"/>
            <a:ext cx="3031670" cy="528786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03167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p:cNvSpPr>
            <a:spLocks noGrp="1"/>
          </p:cNvSpPr>
          <p:nvPr>
            <p:ph type="title"/>
          </p:nvPr>
        </p:nvSpPr>
        <p:spPr>
          <a:xfrm>
            <a:off x="588263" y="457201"/>
            <a:ext cx="11018520" cy="553998"/>
          </a:xfrm>
        </p:spPr>
        <p:txBody>
          <a:bodyPr/>
          <a:lstStyle/>
          <a:p>
            <a:r>
              <a:rPr lang="en-US"/>
              <a:t>Identity and Access Management</a:t>
            </a:r>
          </a:p>
        </p:txBody>
      </p:sp>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3642605" y="3939748"/>
            <a:ext cx="3031670"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Context</a:t>
            </a:r>
          </a:p>
        </p:txBody>
      </p:sp>
      <p:grpSp>
        <p:nvGrpSpPr>
          <p:cNvPr id="2" name="Group 1">
            <a:extLst>
              <a:ext uri="{FF2B5EF4-FFF2-40B4-BE49-F238E27FC236}">
                <a16:creationId xmlns:a16="http://schemas.microsoft.com/office/drawing/2014/main" id="{AC415B00-47AF-43CF-B9D0-52E13CD6B754}"/>
              </a:ext>
            </a:extLst>
          </p:cNvPr>
          <p:cNvGrpSpPr/>
          <p:nvPr/>
        </p:nvGrpSpPr>
        <p:grpSpPr>
          <a:xfrm>
            <a:off x="8575286" y="1011199"/>
            <a:ext cx="3209833" cy="718772"/>
            <a:chOff x="8806252" y="1011200"/>
            <a:chExt cx="3110792" cy="718772"/>
          </a:xfrm>
        </p:grpSpPr>
        <p:sp>
          <p:nvSpPr>
            <p:cNvPr id="96" name="Rectangle 95">
              <a:extLst>
                <a:ext uri="{FF2B5EF4-FFF2-40B4-BE49-F238E27FC236}">
                  <a16:creationId xmlns:a16="http://schemas.microsoft.com/office/drawing/2014/main" id="{51551BA7-2A08-4D3B-B20E-A849B4F44CE9}"/>
                </a:ext>
              </a:extLst>
            </p:cNvPr>
            <p:cNvSpPr/>
            <p:nvPr/>
          </p:nvSpPr>
          <p:spPr bwMode="auto">
            <a:xfrm>
              <a:off x="8806252" y="1145548"/>
              <a:ext cx="3110791"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Identity Perimeter</a:t>
              </a:r>
            </a:p>
          </p:txBody>
        </p:sp>
      </p:grpSp>
      <p:sp>
        <p:nvSpPr>
          <p:cNvPr id="26" name="TextBox 25">
            <a:extLst>
              <a:ext uri="{FF2B5EF4-FFF2-40B4-BE49-F238E27FC236}">
                <a16:creationId xmlns:a16="http://schemas.microsoft.com/office/drawing/2014/main" id="{18FA09E6-76F9-4509-8AF5-24556C8D4407}"/>
              </a:ext>
            </a:extLst>
          </p:cNvPr>
          <p:cNvSpPr txBox="1"/>
          <p:nvPr/>
        </p:nvSpPr>
        <p:spPr>
          <a:xfrm>
            <a:off x="704281" y="2540228"/>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History &amp; Use Cases</a:t>
            </a:r>
          </a:p>
        </p:txBody>
      </p:sp>
      <p:sp>
        <p:nvSpPr>
          <p:cNvPr id="61" name="Rectangle: Rounded Corners 60">
            <a:extLst>
              <a:ext uri="{FF2B5EF4-FFF2-40B4-BE49-F238E27FC236}">
                <a16:creationId xmlns:a16="http://schemas.microsoft.com/office/drawing/2014/main" id="{85797850-8533-494D-B46D-2703D1A96D65}"/>
              </a:ext>
            </a:extLst>
          </p:cNvPr>
          <p:cNvSpPr/>
          <p:nvPr/>
        </p:nvSpPr>
        <p:spPr bwMode="auto">
          <a:xfrm>
            <a:off x="3642605" y="1266961"/>
            <a:ext cx="4776566" cy="2425634"/>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0D60214A-4EB2-4794-9C01-362C36A6F734}"/>
              </a:ext>
            </a:extLst>
          </p:cNvPr>
          <p:cNvGrpSpPr/>
          <p:nvPr/>
        </p:nvGrpSpPr>
        <p:grpSpPr>
          <a:xfrm>
            <a:off x="3642605" y="1066526"/>
            <a:ext cx="4776565" cy="623024"/>
            <a:chOff x="3642606" y="1066526"/>
            <a:chExt cx="3031670" cy="623024"/>
          </a:xfrm>
        </p:grpSpPr>
        <p:sp>
          <p:nvSpPr>
            <p:cNvPr id="62" name="Rectangle 61">
              <a:extLst>
                <a:ext uri="{FF2B5EF4-FFF2-40B4-BE49-F238E27FC236}">
                  <a16:creationId xmlns:a16="http://schemas.microsoft.com/office/drawing/2014/main" id="{A6357094-6B6E-4C72-B071-139E287769F9}"/>
                </a:ext>
              </a:extLst>
            </p:cNvPr>
            <p:cNvSpPr/>
            <p:nvPr/>
          </p:nvSpPr>
          <p:spPr bwMode="auto">
            <a:xfrm>
              <a:off x="3642606" y="1153000"/>
              <a:ext cx="303167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Content Placeholder 2">
              <a:extLst>
                <a:ext uri="{FF2B5EF4-FFF2-40B4-BE49-F238E27FC236}">
                  <a16:creationId xmlns:a16="http://schemas.microsoft.com/office/drawing/2014/main" id="{AB7E0DDC-E734-4614-9AD0-82D3A96CB2B3}"/>
                </a:ext>
              </a:extLst>
            </p:cNvPr>
            <p:cNvSpPr txBox="1">
              <a:spLocks/>
            </p:cNvSpPr>
            <p:nvPr/>
          </p:nvSpPr>
          <p:spPr>
            <a:xfrm>
              <a:off x="3688109" y="1066526"/>
              <a:ext cx="2986166"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Accounts &amp; Passwords</a:t>
              </a:r>
            </a:p>
          </p:txBody>
        </p:sp>
      </p:gr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F488B299-CE93-4CE7-91E5-6C465B0118D9}"/>
                  </a:ext>
                </a:extLst>
              </p:cNvPr>
              <p:cNvGraphicFramePr>
                <a:graphicFrameLocks noChangeAspect="1"/>
              </p:cNvGraphicFramePr>
              <p:nvPr>
                <p:extLst>
                  <p:ext uri="{D42A27DB-BD31-4B8C-83A1-F6EECF244321}">
                    <p14:modId xmlns:p14="http://schemas.microsoft.com/office/powerpoint/2010/main" val="1130756439"/>
                  </p:ext>
                </p:extLst>
              </p:nvPr>
            </p:nvGraphicFramePr>
            <p:xfrm>
              <a:off x="3945347" y="2040523"/>
              <a:ext cx="1919416" cy="1079672"/>
            </p:xfrm>
            <a:graphic>
              <a:graphicData uri="http://schemas.microsoft.com/office/powerpoint/2016/slidezoom">
                <pslz:sldZm>
                  <pslz:sldZmObj sldId="280" cId="1458223860">
                    <pslz:zmPr id="{0F5A689A-F50A-4C12-973D-E165D316343F}" returnToParent="0" transitionDur="1000">
                      <p166:blipFill xmlns:p166="http://schemas.microsoft.com/office/powerpoint/2016/6/main">
                        <a:blip r:embed="rId3"/>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lz:zmPr>
                  </pslz:sldZmObj>
                </pslz:sldZm>
              </a:graphicData>
            </a:graphic>
          </p:graphicFrame>
        </mc:Choice>
        <mc:Fallback xmlns="">
          <p:pic>
            <p:nvPicPr>
              <p:cNvPr id="19" name="Slide Zoom 18">
                <a:hlinkClick r:id="rId4" action="ppaction://hlinksldjump"/>
                <a:extLst>
                  <a:ext uri="{FF2B5EF4-FFF2-40B4-BE49-F238E27FC236}">
                    <a16:creationId xmlns:a16="http://schemas.microsoft.com/office/drawing/2014/main" id="{F488B299-CE93-4CE7-91E5-6C465B0118D9}"/>
                  </a:ext>
                </a:extLst>
              </p:cNvPr>
              <p:cNvPicPr>
                <a:picLocks noGrp="1" noRot="1" noChangeAspect="1" noMove="1" noResize="1" noEditPoints="1" noAdjustHandles="1" noChangeArrowheads="1" noChangeShapeType="1"/>
              </p:cNvPicPr>
              <p:nvPr/>
            </p:nvPicPr>
            <p:blipFill>
              <a:blip r:embed="rId5"/>
              <a:stretch>
                <a:fillRect/>
              </a:stretch>
            </p:blipFill>
            <p:spPr>
              <a:xfrm>
                <a:off x="3945347" y="204052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06CC3083-1456-4386-9756-D640ADE29BF9}"/>
                  </a:ext>
                </a:extLst>
              </p:cNvPr>
              <p:cNvGraphicFramePr>
                <a:graphicFrameLocks noChangeAspect="1"/>
              </p:cNvGraphicFramePr>
              <p:nvPr>
                <p:extLst>
                  <p:ext uri="{D42A27DB-BD31-4B8C-83A1-F6EECF244321}">
                    <p14:modId xmlns:p14="http://schemas.microsoft.com/office/powerpoint/2010/main" val="2405516938"/>
                  </p:ext>
                </p:extLst>
              </p:nvPr>
            </p:nvGraphicFramePr>
            <p:xfrm>
              <a:off x="9124385" y="2040523"/>
              <a:ext cx="1919416" cy="1079672"/>
            </p:xfrm>
            <a:graphic>
              <a:graphicData uri="http://schemas.microsoft.com/office/powerpoint/2016/slidezoom">
                <pslz:sldZm>
                  <pslz:sldZmObj sldId="489" cId="2280927282">
                    <pslz:zmPr id="{968B0D84-F72C-4C2F-B5D2-20A12CC1D84A}" returnToParent="0" transitionDur="1000">
                      <p166:blipFill xmlns:p166="http://schemas.microsoft.com/office/powerpoint/2016/6/main">
                        <a:blip r:embed="rId6"/>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lz:zmPr>
                  </pslz:sldZmObj>
                </pslz:sldZm>
              </a:graphicData>
            </a:graphic>
          </p:graphicFrame>
        </mc:Choice>
        <mc:Fallback xmlns="">
          <p:pic>
            <p:nvPicPr>
              <p:cNvPr id="21" name="Slide Zoom 20">
                <a:hlinkClick r:id="rId7" action="ppaction://hlinksldjump"/>
                <a:extLst>
                  <a:ext uri="{FF2B5EF4-FFF2-40B4-BE49-F238E27FC236}">
                    <a16:creationId xmlns:a16="http://schemas.microsoft.com/office/drawing/2014/main" id="{06CC3083-1456-4386-9756-D640ADE29BF9}"/>
                  </a:ext>
                </a:extLst>
              </p:cNvPr>
              <p:cNvPicPr>
                <a:picLocks noGrp="1" noRot="1" noChangeAspect="1" noMove="1" noResize="1" noEditPoints="1" noAdjustHandles="1" noChangeArrowheads="1" noChangeShapeType="1"/>
              </p:cNvPicPr>
              <p:nvPr/>
            </p:nvPicPr>
            <p:blipFill>
              <a:blip r:embed="rId8"/>
              <a:stretch>
                <a:fillRect/>
              </a:stretch>
            </p:blipFill>
            <p:spPr>
              <a:xfrm>
                <a:off x="9124385" y="204052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80" name="Rectangle 79">
            <a:extLst>
              <a:ext uri="{FF2B5EF4-FFF2-40B4-BE49-F238E27FC236}">
                <a16:creationId xmlns:a16="http://schemas.microsoft.com/office/drawing/2014/main" id="{6E11203A-F243-44B1-B0A4-C9200C30E1CC}"/>
              </a:ext>
            </a:extLst>
          </p:cNvPr>
          <p:cNvSpPr/>
          <p:nvPr/>
        </p:nvSpPr>
        <p:spPr bwMode="auto">
          <a:xfrm>
            <a:off x="3665709" y="3953079"/>
            <a:ext cx="3008566"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Content Placeholder 2">
            <a:extLst>
              <a:ext uri="{FF2B5EF4-FFF2-40B4-BE49-F238E27FC236}">
                <a16:creationId xmlns:a16="http://schemas.microsoft.com/office/drawing/2014/main" id="{EA2FEEE7-EA52-477F-9798-2107F93A9054}"/>
              </a:ext>
            </a:extLst>
          </p:cNvPr>
          <p:cNvSpPr txBox="1">
            <a:spLocks/>
          </p:cNvSpPr>
          <p:nvPr/>
        </p:nvSpPr>
        <p:spPr>
          <a:xfrm>
            <a:off x="3765834"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Identity Systems</a:t>
            </a:r>
          </a:p>
        </p:txBody>
      </p:sp>
      <p:sp>
        <p:nvSpPr>
          <p:cNvPr id="87" name="TextBox 86">
            <a:extLst>
              <a:ext uri="{FF2B5EF4-FFF2-40B4-BE49-F238E27FC236}">
                <a16:creationId xmlns:a16="http://schemas.microsoft.com/office/drawing/2014/main" id="{D5B43C73-D80C-4827-9552-B319868478B7}"/>
              </a:ext>
            </a:extLst>
          </p:cNvPr>
          <p:cNvSpPr txBox="1"/>
          <p:nvPr/>
        </p:nvSpPr>
        <p:spPr>
          <a:xfrm>
            <a:off x="704281" y="3704383"/>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Trends and Challenges</a:t>
            </a:r>
          </a:p>
        </p:txBody>
      </p:sp>
      <p:sp>
        <p:nvSpPr>
          <p:cNvPr id="88" name="TextBox 87">
            <a:extLst>
              <a:ext uri="{FF2B5EF4-FFF2-40B4-BE49-F238E27FC236}">
                <a16:creationId xmlns:a16="http://schemas.microsoft.com/office/drawing/2014/main" id="{346CCA28-E768-4D1E-8EE3-D788CBC4E760}"/>
              </a:ext>
            </a:extLst>
          </p:cNvPr>
          <p:cNvSpPr txBox="1"/>
          <p:nvPr/>
        </p:nvSpPr>
        <p:spPr>
          <a:xfrm>
            <a:off x="704281" y="4868538"/>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89" name="TextBox 88">
            <a:extLst>
              <a:ext uri="{FF2B5EF4-FFF2-40B4-BE49-F238E27FC236}">
                <a16:creationId xmlns:a16="http://schemas.microsoft.com/office/drawing/2014/main" id="{E1FFB13B-C27A-4816-8CB0-7BC74EC3CEFB}"/>
              </a:ext>
            </a:extLst>
          </p:cNvPr>
          <p:cNvSpPr txBox="1"/>
          <p:nvPr/>
        </p:nvSpPr>
        <p:spPr>
          <a:xfrm>
            <a:off x="704281" y="6032692"/>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 Complete Strategy</a:t>
            </a:r>
          </a:p>
        </p:txBody>
      </p:sp>
      <p:sp>
        <p:nvSpPr>
          <p:cNvPr id="35" name="Rectangle: Rounded Corners 34">
            <a:extLst>
              <a:ext uri="{FF2B5EF4-FFF2-40B4-BE49-F238E27FC236}">
                <a16:creationId xmlns:a16="http://schemas.microsoft.com/office/drawing/2014/main" id="{B44E6886-8ACB-4C3E-86E2-73669D438501}"/>
              </a:ext>
            </a:extLst>
          </p:cNvPr>
          <p:cNvSpPr/>
          <p:nvPr/>
        </p:nvSpPr>
        <p:spPr bwMode="auto">
          <a:xfrm>
            <a:off x="6936004" y="3939748"/>
            <a:ext cx="4849114"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8F7A16E8-4FE8-4436-858D-FD4C721CE52D}"/>
              </a:ext>
            </a:extLst>
          </p:cNvPr>
          <p:cNvSpPr/>
          <p:nvPr/>
        </p:nvSpPr>
        <p:spPr bwMode="auto">
          <a:xfrm>
            <a:off x="6959107" y="3953079"/>
            <a:ext cx="4812159"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Content Placeholder 2">
            <a:extLst>
              <a:ext uri="{FF2B5EF4-FFF2-40B4-BE49-F238E27FC236}">
                <a16:creationId xmlns:a16="http://schemas.microsoft.com/office/drawing/2014/main" id="{0A157ABB-DEB7-4898-9DC0-BF6B097B0FBA}"/>
              </a:ext>
            </a:extLst>
          </p:cNvPr>
          <p:cNvSpPr txBox="1">
            <a:spLocks/>
          </p:cNvSpPr>
          <p:nvPr/>
        </p:nvSpPr>
        <p:spPr>
          <a:xfrm>
            <a:off x="7059233"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3</a:t>
            </a:r>
            <a:r>
              <a:rPr lang="en-US" sz="1600" b="1" kern="0" cap="all" baseline="30000">
                <a:ln w="3175">
                  <a:noFill/>
                </a:ln>
                <a:gradFill>
                  <a:gsLst>
                    <a:gs pos="0">
                      <a:srgbClr val="FFFFFF"/>
                    </a:gs>
                    <a:gs pos="100000">
                      <a:srgbClr val="FFFFFF"/>
                    </a:gs>
                  </a:gsLst>
                  <a:lin ang="5400000" scaled="1"/>
                </a:gradFill>
                <a:latin typeface="Segoe UI"/>
                <a:ea typeface="Segoe UI Black" pitchFamily="34"/>
                <a:cs typeface="Segoe UI Black" pitchFamily="34"/>
              </a:rPr>
              <a:t>rd</a:t>
            </a: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 party Account RISK</a:t>
            </a:r>
          </a:p>
        </p:txBody>
      </p:sp>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2AF90681-8B67-415F-8559-40D765B07433}"/>
                  </a:ext>
                </a:extLst>
              </p:cNvPr>
              <p:cNvGraphicFramePr>
                <a:graphicFrameLocks noChangeAspect="1"/>
              </p:cNvGraphicFramePr>
              <p:nvPr>
                <p:extLst>
                  <p:ext uri="{D42A27DB-BD31-4B8C-83A1-F6EECF244321}">
                    <p14:modId xmlns:p14="http://schemas.microsoft.com/office/powerpoint/2010/main" val="1179508745"/>
                  </p:ext>
                </p:extLst>
              </p:nvPr>
            </p:nvGraphicFramePr>
            <p:xfrm>
              <a:off x="6213961" y="2037563"/>
              <a:ext cx="1919416" cy="1079672"/>
            </p:xfrm>
            <a:graphic>
              <a:graphicData uri="http://schemas.microsoft.com/office/powerpoint/2016/sectionzoom">
                <psez:sectionZm>
                  <psez:sectionZmObj sectionId="{F6CFED34-DACF-47F1-B0B5-5683F244A31C}">
                    <psez:zmPr id="{E307C30F-8902-4D7B-88BB-D1D52309BC6E}" transitionDur="1000">
                      <p166:blipFill xmlns:p166="http://schemas.microsoft.com/office/powerpoint/2016/6/main">
                        <a:blip r:embed="rId9"/>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5" name="Section Zoom 14">
                <a:hlinkClick r:id="rId10" action="ppaction://hlinksldjump"/>
                <a:extLst>
                  <a:ext uri="{FF2B5EF4-FFF2-40B4-BE49-F238E27FC236}">
                    <a16:creationId xmlns:a16="http://schemas.microsoft.com/office/drawing/2014/main" id="{2AF90681-8B67-415F-8559-40D765B07433}"/>
                  </a:ext>
                </a:extLst>
              </p:cNvPr>
              <p:cNvPicPr>
                <a:picLocks noGrp="1" noRot="1" noChangeAspect="1" noMove="1" noResize="1" noEditPoints="1" noAdjustHandles="1" noChangeArrowheads="1" noChangeShapeType="1"/>
              </p:cNvPicPr>
              <p:nvPr/>
            </p:nvPicPr>
            <p:blipFill>
              <a:blip r:embed="rId11"/>
              <a:stretch>
                <a:fillRect/>
              </a:stretch>
            </p:blipFill>
            <p:spPr>
              <a:xfrm>
                <a:off x="6213961" y="203756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45" name="TextBox 44">
            <a:extLst>
              <a:ext uri="{FF2B5EF4-FFF2-40B4-BE49-F238E27FC236}">
                <a16:creationId xmlns:a16="http://schemas.microsoft.com/office/drawing/2014/main" id="{26CAA878-B9DC-4A6F-994F-C6EC528E38A8}"/>
              </a:ext>
            </a:extLst>
          </p:cNvPr>
          <p:cNvSpPr txBox="1"/>
          <p:nvPr/>
        </p:nvSpPr>
        <p:spPr>
          <a:xfrm>
            <a:off x="5902775" y="3154998"/>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Retiring Passwords</a:t>
            </a:r>
          </a:p>
        </p:txBody>
      </p:sp>
      <p:sp>
        <p:nvSpPr>
          <p:cNvPr id="46" name="TextBox 45">
            <a:extLst>
              <a:ext uri="{FF2B5EF4-FFF2-40B4-BE49-F238E27FC236}">
                <a16:creationId xmlns:a16="http://schemas.microsoft.com/office/drawing/2014/main" id="{83545ECD-CEF6-4F73-AF50-A3E6EE78611A}"/>
              </a:ext>
            </a:extLst>
          </p:cNvPr>
          <p:cNvSpPr txBox="1"/>
          <p:nvPr/>
        </p:nvSpPr>
        <p:spPr>
          <a:xfrm>
            <a:off x="3549737" y="3154998"/>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Account</a:t>
            </a:r>
            <a:r>
              <a:rPr lang="en-US" sz="1000">
                <a:gradFill>
                  <a:gsLst>
                    <a:gs pos="0">
                      <a:srgbClr val="1A1A1A"/>
                    </a:gs>
                    <a:gs pos="100000">
                      <a:srgbClr val="1A1A1A"/>
                    </a:gs>
                  </a:gsLst>
                  <a:lin ang="5400000" scaled="1"/>
                </a:gradFill>
              </a:rPr>
              <a:t> Security</a:t>
            </a:r>
            <a:endPar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sp>
        <p:nvSpPr>
          <p:cNvPr id="47" name="TextBox 46">
            <a:extLst>
              <a:ext uri="{FF2B5EF4-FFF2-40B4-BE49-F238E27FC236}">
                <a16:creationId xmlns:a16="http://schemas.microsoft.com/office/drawing/2014/main" id="{F3B59524-7370-4EBF-89FD-84A47F404139}"/>
              </a:ext>
            </a:extLst>
          </p:cNvPr>
          <p:cNvSpPr txBox="1"/>
          <p:nvPr/>
        </p:nvSpPr>
        <p:spPr>
          <a:xfrm>
            <a:off x="8777552" y="3129160"/>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Building an Identity Perimeter</a:t>
            </a: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624B6223-02A2-49A2-9490-323637ABE9CA}"/>
                  </a:ext>
                </a:extLst>
              </p:cNvPr>
              <p:cNvGraphicFramePr>
                <a:graphicFrameLocks noChangeAspect="1"/>
              </p:cNvGraphicFramePr>
              <p:nvPr>
                <p:extLst>
                  <p:ext uri="{D42A27DB-BD31-4B8C-83A1-F6EECF244321}">
                    <p14:modId xmlns:p14="http://schemas.microsoft.com/office/powerpoint/2010/main" val="3305167184"/>
                  </p:ext>
                </p:extLst>
              </p:nvPr>
            </p:nvGraphicFramePr>
            <p:xfrm>
              <a:off x="7234018" y="4742222"/>
              <a:ext cx="1919416" cy="1079672"/>
            </p:xfrm>
            <a:graphic>
              <a:graphicData uri="http://schemas.microsoft.com/office/powerpoint/2016/sectionzoom">
                <psez:sectionZm>
                  <psez:sectionZmObj sectionId="{056021EF-7AE3-40C5-9E19-289A819FACA3}">
                    <psez:zmPr id="{14E5A19E-DF4F-432D-A785-00DB7FBC15DE}" transitionDur="1000">
                      <p166:blipFill xmlns:p166="http://schemas.microsoft.com/office/powerpoint/2016/6/main">
                        <a:blip r:embed="rId12"/>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8" name="Section Zoom 17">
                <a:hlinkClick r:id="rId13" action="ppaction://hlinksldjump"/>
                <a:extLst>
                  <a:ext uri="{FF2B5EF4-FFF2-40B4-BE49-F238E27FC236}">
                    <a16:creationId xmlns:a16="http://schemas.microsoft.com/office/drawing/2014/main" id="{624B6223-02A2-49A2-9490-323637ABE9CA}"/>
                  </a:ext>
                </a:extLst>
              </p:cNvPr>
              <p:cNvPicPr>
                <a:picLocks noGrp="1" noRot="1" noChangeAspect="1" noMove="1" noResize="1" noEditPoints="1" noAdjustHandles="1" noChangeArrowheads="1" noChangeShapeType="1"/>
              </p:cNvPicPr>
              <p:nvPr/>
            </p:nvPicPr>
            <p:blipFill>
              <a:blip r:embed="rId14"/>
              <a:stretch>
                <a:fillRect/>
              </a:stretch>
            </p:blipFill>
            <p:spPr>
              <a:xfrm>
                <a:off x="7234018"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2" name="TextBox 51">
            <a:extLst>
              <a:ext uri="{FF2B5EF4-FFF2-40B4-BE49-F238E27FC236}">
                <a16:creationId xmlns:a16="http://schemas.microsoft.com/office/drawing/2014/main" id="{4C55DA7F-89E5-40FD-BE9F-8F20B7BADADD}"/>
              </a:ext>
            </a:extLst>
          </p:cNvPr>
          <p:cNvSpPr txBox="1"/>
          <p:nvPr/>
        </p:nvSpPr>
        <p:spPr>
          <a:xfrm>
            <a:off x="9200882" y="5874372"/>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Customer Identities (B2C)</a:t>
            </a:r>
          </a:p>
        </p:txBody>
      </p:sp>
      <p:sp>
        <p:nvSpPr>
          <p:cNvPr id="53" name="TextBox 52">
            <a:extLst>
              <a:ext uri="{FF2B5EF4-FFF2-40B4-BE49-F238E27FC236}">
                <a16:creationId xmlns:a16="http://schemas.microsoft.com/office/drawing/2014/main" id="{A05A85EF-1F6A-4D46-AB98-9DEE15ED864D}"/>
              </a:ext>
            </a:extLst>
          </p:cNvPr>
          <p:cNvSpPr txBox="1"/>
          <p:nvPr/>
        </p:nvSpPr>
        <p:spPr>
          <a:xfrm>
            <a:off x="7090632" y="5829249"/>
            <a:ext cx="2297204" cy="75713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Partner Access to Corporate Resources (B2B)</a:t>
            </a:r>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54CA4D41-2296-4CD6-A9CE-2638193B5078}"/>
                  </a:ext>
                </a:extLst>
              </p:cNvPr>
              <p:cNvGraphicFramePr>
                <a:graphicFrameLocks noChangeAspect="1"/>
              </p:cNvGraphicFramePr>
              <p:nvPr>
                <p:extLst>
                  <p:ext uri="{D42A27DB-BD31-4B8C-83A1-F6EECF244321}">
                    <p14:modId xmlns:p14="http://schemas.microsoft.com/office/powerpoint/2010/main" val="4099202066"/>
                  </p:ext>
                </p:extLst>
              </p:nvPr>
            </p:nvGraphicFramePr>
            <p:xfrm>
              <a:off x="9418884" y="4742222"/>
              <a:ext cx="1919416" cy="1079672"/>
            </p:xfrm>
            <a:graphic>
              <a:graphicData uri="http://schemas.microsoft.com/office/powerpoint/2016/sectionzoom">
                <psez:sectionZm>
                  <psez:sectionZmObj sectionId="{2172408B-E1B2-4832-A042-867019B70FE3}">
                    <psez:zmPr id="{7A2765B3-3449-4E2A-A760-8260E2C3C3A0}" transitionDur="1000">
                      <p166:blipFill xmlns:p166="http://schemas.microsoft.com/office/powerpoint/2016/6/main">
                        <a:blip r:embed="rId15"/>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7" name="Section Zoom 26">
                <a:hlinkClick r:id="rId16" action="ppaction://hlinksldjump"/>
                <a:extLst>
                  <a:ext uri="{FF2B5EF4-FFF2-40B4-BE49-F238E27FC236}">
                    <a16:creationId xmlns:a16="http://schemas.microsoft.com/office/drawing/2014/main" id="{54CA4D41-2296-4CD6-A9CE-2638193B5078}"/>
                  </a:ext>
                </a:extLst>
              </p:cNvPr>
              <p:cNvPicPr>
                <a:picLocks noGrp="1" noRot="1" noChangeAspect="1" noMove="1" noResize="1" noEditPoints="1" noAdjustHandles="1" noChangeArrowheads="1" noChangeShapeType="1"/>
              </p:cNvPicPr>
              <p:nvPr/>
            </p:nvPicPr>
            <p:blipFill>
              <a:blip r:embed="rId17"/>
              <a:stretch>
                <a:fillRect/>
              </a:stretch>
            </p:blipFill>
            <p:spPr>
              <a:xfrm>
                <a:off x="9418884"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8" name="TextBox 57">
            <a:extLst>
              <a:ext uri="{FF2B5EF4-FFF2-40B4-BE49-F238E27FC236}">
                <a16:creationId xmlns:a16="http://schemas.microsoft.com/office/drawing/2014/main" id="{C00D9BCC-4C63-4897-8D1B-0250F4C32215}"/>
              </a:ext>
            </a:extLst>
          </p:cNvPr>
          <p:cNvSpPr txBox="1"/>
          <p:nvPr/>
        </p:nvSpPr>
        <p:spPr>
          <a:xfrm>
            <a:off x="3860922" y="5825230"/>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Identity System Security</a:t>
            </a:r>
          </a:p>
        </p:txBody>
      </p:sp>
      <p:sp>
        <p:nvSpPr>
          <p:cNvPr id="64" name="Content Placeholder 2">
            <a:extLst>
              <a:ext uri="{FF2B5EF4-FFF2-40B4-BE49-F238E27FC236}">
                <a16:creationId xmlns:a16="http://schemas.microsoft.com/office/drawing/2014/main" id="{E4A707E9-2F33-486E-8F66-E1B871B35D52}"/>
              </a:ext>
            </a:extLst>
          </p:cNvPr>
          <p:cNvSpPr txBox="1">
            <a:spLocks/>
          </p:cNvSpPr>
          <p:nvPr/>
        </p:nvSpPr>
        <p:spPr>
          <a:xfrm>
            <a:off x="6396519" y="1978025"/>
            <a:ext cx="4077984" cy="4351338"/>
          </a:xfrm>
          <a:prstGeom prst="rect">
            <a:avLst/>
          </a:prstGeom>
        </p:spPr>
        <p:txBody>
          <a:bodyPr>
            <a:norm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2000"/>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B6D9B48-2658-474E-BCDF-56DA68027B05}"/>
                  </a:ext>
                </a:extLst>
              </p:cNvPr>
              <p:cNvGraphicFramePr>
                <a:graphicFrameLocks noChangeAspect="1"/>
              </p:cNvGraphicFramePr>
              <p:nvPr>
                <p:extLst>
                  <p:ext uri="{D42A27DB-BD31-4B8C-83A1-F6EECF244321}">
                    <p14:modId xmlns:p14="http://schemas.microsoft.com/office/powerpoint/2010/main" val="2521438047"/>
                  </p:ext>
                </p:extLst>
              </p:nvPr>
            </p:nvGraphicFramePr>
            <p:xfrm>
              <a:off x="1215523" y="1869329"/>
              <a:ext cx="1322751" cy="744048"/>
            </p:xfrm>
            <a:graphic>
              <a:graphicData uri="http://schemas.microsoft.com/office/powerpoint/2016/sectionzoom">
                <psez:sectionZm>
                  <psez:sectionZmObj sectionId="{21D1F7EF-7FF3-4B46-BF1A-DDDFFC8C67BA}">
                    <psez:zmPr id="{2892F060-7636-44EF-90D0-3F6EF1319EAF}" transitionDur="1000">
                      <p166:blipFill xmlns:p166="http://schemas.microsoft.com/office/powerpoint/2016/6/main">
                        <a:blip r:embed="rId18"/>
                        <a:stretch>
                          <a:fillRect/>
                        </a:stretch>
                      </p166:blipFill>
                      <p166:spPr xmlns:p166="http://schemas.microsoft.com/office/powerpoint/2016/6/main">
                        <a:xfrm>
                          <a:off x="0" y="0"/>
                          <a:ext cx="1322751" cy="7440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5" name="Section Zoom 4">
                <a:hlinkClick r:id="rId19" action="ppaction://hlinksldjump"/>
                <a:extLst>
                  <a:ext uri="{FF2B5EF4-FFF2-40B4-BE49-F238E27FC236}">
                    <a16:creationId xmlns:a16="http://schemas.microsoft.com/office/drawing/2014/main" id="{1B6D9B48-2658-474E-BCDF-56DA68027B05}"/>
                  </a:ext>
                </a:extLst>
              </p:cNvPr>
              <p:cNvPicPr>
                <a:picLocks noGrp="1" noRot="1" noChangeAspect="1" noMove="1" noResize="1" noEditPoints="1" noAdjustHandles="1" noChangeArrowheads="1" noChangeShapeType="1"/>
              </p:cNvPicPr>
              <p:nvPr/>
            </p:nvPicPr>
            <p:blipFill>
              <a:blip r:embed="rId20"/>
              <a:stretch>
                <a:fillRect/>
              </a:stretch>
            </p:blipFill>
            <p:spPr>
              <a:xfrm>
                <a:off x="1215523" y="1869329"/>
                <a:ext cx="1322751" cy="7440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BA6F252C-DA60-4363-AF77-4A4F9AED4E40}"/>
                  </a:ext>
                </a:extLst>
              </p:cNvPr>
              <p:cNvGraphicFramePr>
                <a:graphicFrameLocks noChangeAspect="1"/>
              </p:cNvGraphicFramePr>
              <p:nvPr>
                <p:extLst>
                  <p:ext uri="{D42A27DB-BD31-4B8C-83A1-F6EECF244321}">
                    <p14:modId xmlns:p14="http://schemas.microsoft.com/office/powerpoint/2010/main" val="4249167462"/>
                  </p:ext>
                </p:extLst>
              </p:nvPr>
            </p:nvGraphicFramePr>
            <p:xfrm>
              <a:off x="1215523" y="2970189"/>
              <a:ext cx="1322751" cy="744048"/>
            </p:xfrm>
            <a:graphic>
              <a:graphicData uri="http://schemas.microsoft.com/office/powerpoint/2016/sectionzoom">
                <psez:sectionZm>
                  <psez:sectionZmObj sectionId="{30CFC267-2F6C-4DC5-B9BC-0B9F9D0417E9}">
                    <psez:zmPr id="{3E38956A-45BE-40EA-9774-F1A52BC6CE02}" transitionDur="1000">
                      <p166:blipFill xmlns:p166="http://schemas.microsoft.com/office/powerpoint/2016/6/main">
                        <a:blip r:embed="rId21"/>
                        <a:stretch>
                          <a:fillRect/>
                        </a:stretch>
                      </p166:blipFill>
                      <p166:spPr xmlns:p166="http://schemas.microsoft.com/office/powerpoint/2016/6/main">
                        <a:xfrm>
                          <a:off x="0" y="0"/>
                          <a:ext cx="1322751" cy="7440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6" name="Section Zoom 15">
                <a:hlinkClick r:id="rId22" action="ppaction://hlinksldjump"/>
                <a:extLst>
                  <a:ext uri="{FF2B5EF4-FFF2-40B4-BE49-F238E27FC236}">
                    <a16:creationId xmlns:a16="http://schemas.microsoft.com/office/drawing/2014/main" id="{BA6F252C-DA60-4363-AF77-4A4F9AED4E40}"/>
                  </a:ext>
                </a:extLst>
              </p:cNvPr>
              <p:cNvPicPr>
                <a:picLocks noGrp="1" noRot="1" noChangeAspect="1" noMove="1" noResize="1" noEditPoints="1" noAdjustHandles="1" noChangeArrowheads="1" noChangeShapeType="1"/>
              </p:cNvPicPr>
              <p:nvPr/>
            </p:nvPicPr>
            <p:blipFill>
              <a:blip r:embed="rId23"/>
              <a:stretch>
                <a:fillRect/>
              </a:stretch>
            </p:blipFill>
            <p:spPr>
              <a:xfrm>
                <a:off x="1215523" y="2970189"/>
                <a:ext cx="1322751" cy="7440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381A2AFD-607C-4CFE-B11E-55FEBC8472B1}"/>
                  </a:ext>
                </a:extLst>
              </p:cNvPr>
              <p:cNvGraphicFramePr>
                <a:graphicFrameLocks noChangeAspect="1"/>
              </p:cNvGraphicFramePr>
              <p:nvPr>
                <p:extLst>
                  <p:ext uri="{D42A27DB-BD31-4B8C-83A1-F6EECF244321}">
                    <p14:modId xmlns:p14="http://schemas.microsoft.com/office/powerpoint/2010/main" val="3985677611"/>
                  </p:ext>
                </p:extLst>
              </p:nvPr>
            </p:nvGraphicFramePr>
            <p:xfrm>
              <a:off x="1215523" y="4150062"/>
              <a:ext cx="1322751" cy="744048"/>
            </p:xfrm>
            <a:graphic>
              <a:graphicData uri="http://schemas.microsoft.com/office/powerpoint/2016/sectionzoom">
                <psez:sectionZm>
                  <psez:sectionZmObj sectionId="{CFD64645-DA77-4031-AD46-F4EC44C74775}">
                    <psez:zmPr id="{54B78129-5FD8-442A-8C87-5738C2A0A536}" transitionDur="1000">
                      <p166:blipFill xmlns:p166="http://schemas.microsoft.com/office/powerpoint/2016/6/main">
                        <a:blip r:embed="rId24"/>
                        <a:stretch>
                          <a:fillRect/>
                        </a:stretch>
                      </p166:blipFill>
                      <p166:spPr xmlns:p166="http://schemas.microsoft.com/office/powerpoint/2016/6/main">
                        <a:xfrm>
                          <a:off x="0" y="0"/>
                          <a:ext cx="1322751" cy="7440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2" name="Section Zoom 21">
                <a:hlinkClick r:id="rId25" action="ppaction://hlinksldjump"/>
                <a:extLst>
                  <a:ext uri="{FF2B5EF4-FFF2-40B4-BE49-F238E27FC236}">
                    <a16:creationId xmlns:a16="http://schemas.microsoft.com/office/drawing/2014/main" id="{381A2AFD-607C-4CFE-B11E-55FEBC8472B1}"/>
                  </a:ext>
                </a:extLst>
              </p:cNvPr>
              <p:cNvPicPr>
                <a:picLocks noGrp="1" noRot="1" noChangeAspect="1" noMove="1" noResize="1" noEditPoints="1" noAdjustHandles="1" noChangeArrowheads="1" noChangeShapeType="1"/>
              </p:cNvPicPr>
              <p:nvPr/>
            </p:nvPicPr>
            <p:blipFill>
              <a:blip r:embed="rId26"/>
              <a:stretch>
                <a:fillRect/>
              </a:stretch>
            </p:blipFill>
            <p:spPr>
              <a:xfrm>
                <a:off x="1215523" y="4150062"/>
                <a:ext cx="1322751" cy="7440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87CE99C0-3EEE-4A1C-9850-01D526C0C1D1}"/>
                  </a:ext>
                </a:extLst>
              </p:cNvPr>
              <p:cNvGraphicFramePr>
                <a:graphicFrameLocks noChangeAspect="1"/>
              </p:cNvGraphicFramePr>
              <p:nvPr>
                <p:extLst>
                  <p:ext uri="{D42A27DB-BD31-4B8C-83A1-F6EECF244321}">
                    <p14:modId xmlns:p14="http://schemas.microsoft.com/office/powerpoint/2010/main" val="1830481146"/>
                  </p:ext>
                </p:extLst>
              </p:nvPr>
            </p:nvGraphicFramePr>
            <p:xfrm>
              <a:off x="1215523" y="5302693"/>
              <a:ext cx="1322751" cy="744048"/>
            </p:xfrm>
            <a:graphic>
              <a:graphicData uri="http://schemas.microsoft.com/office/powerpoint/2016/sectionzoom">
                <psez:sectionZm>
                  <psez:sectionZmObj sectionId="{7A08C712-410B-4FD4-9DC0-AC4DF5AA1854}">
                    <psez:zmPr id="{5A30E517-7168-4620-AE0F-464B8078B40E}" transitionDur="1000">
                      <p166:blipFill xmlns:p166="http://schemas.microsoft.com/office/powerpoint/2016/6/main">
                        <a:blip r:embed="rId27"/>
                        <a:stretch>
                          <a:fillRect/>
                        </a:stretch>
                      </p166:blipFill>
                      <p166:spPr xmlns:p166="http://schemas.microsoft.com/office/powerpoint/2016/6/main">
                        <a:xfrm>
                          <a:off x="0" y="0"/>
                          <a:ext cx="1322751" cy="7440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4" name="Section Zoom 23">
                <a:hlinkClick r:id="rId28" action="ppaction://hlinksldjump"/>
                <a:extLst>
                  <a:ext uri="{FF2B5EF4-FFF2-40B4-BE49-F238E27FC236}">
                    <a16:creationId xmlns:a16="http://schemas.microsoft.com/office/drawing/2014/main" id="{87CE99C0-3EEE-4A1C-9850-01D526C0C1D1}"/>
                  </a:ext>
                </a:extLst>
              </p:cNvPr>
              <p:cNvPicPr>
                <a:picLocks noGrp="1" noRot="1" noChangeAspect="1" noMove="1" noResize="1" noEditPoints="1" noAdjustHandles="1" noChangeArrowheads="1" noChangeShapeType="1"/>
              </p:cNvPicPr>
              <p:nvPr/>
            </p:nvPicPr>
            <p:blipFill>
              <a:blip r:embed="rId29"/>
              <a:stretch>
                <a:fillRect/>
              </a:stretch>
            </p:blipFill>
            <p:spPr>
              <a:xfrm>
                <a:off x="1215523" y="5302693"/>
                <a:ext cx="1322751" cy="7440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91ACF580-1749-4FCB-9676-1D7E6017DAB8}"/>
                  </a:ext>
                </a:extLst>
              </p:cNvPr>
              <p:cNvGraphicFramePr>
                <a:graphicFrameLocks noChangeAspect="1"/>
              </p:cNvGraphicFramePr>
              <p:nvPr>
                <p:extLst>
                  <p:ext uri="{D42A27DB-BD31-4B8C-83A1-F6EECF244321}">
                    <p14:modId xmlns:p14="http://schemas.microsoft.com/office/powerpoint/2010/main" val="1910979648"/>
                  </p:ext>
                </p:extLst>
              </p:nvPr>
            </p:nvGraphicFramePr>
            <p:xfrm>
              <a:off x="4150057" y="4768223"/>
              <a:ext cx="1919416" cy="1079672"/>
            </p:xfrm>
            <a:graphic>
              <a:graphicData uri="http://schemas.microsoft.com/office/powerpoint/2016/sectionzoom">
                <psez:sectionZm>
                  <psez:sectionZmObj sectionId="{7B1807FA-9405-4429-ACF6-B08111EFCD25}">
                    <psez:zmPr id="{DC25166A-3A0A-4EF6-A9F1-5DFCBDEB03FF}" transitionDur="1000">
                      <p166:blipFill xmlns:p166="http://schemas.microsoft.com/office/powerpoint/2016/6/main">
                        <a:blip r:embed="rId30"/>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8" name="Section Zoom 27">
                <a:hlinkClick r:id="rId31" action="ppaction://hlinksldjump"/>
                <a:extLst>
                  <a:ext uri="{FF2B5EF4-FFF2-40B4-BE49-F238E27FC236}">
                    <a16:creationId xmlns:a16="http://schemas.microsoft.com/office/drawing/2014/main" id="{91ACF580-1749-4FCB-9676-1D7E6017DAB8}"/>
                  </a:ext>
                </a:extLst>
              </p:cNvPr>
              <p:cNvPicPr>
                <a:picLocks noGrp="1" noRot="1" noChangeAspect="1" noMove="1" noResize="1" noEditPoints="1" noAdjustHandles="1" noChangeArrowheads="1" noChangeShapeType="1"/>
              </p:cNvPicPr>
              <p:nvPr/>
            </p:nvPicPr>
            <p:blipFill>
              <a:blip r:embed="rId32"/>
              <a:stretch>
                <a:fillRect/>
              </a:stretch>
            </p:blipFill>
            <p:spPr>
              <a:xfrm>
                <a:off x="4150057" y="476822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Tree>
    <p:extLst>
      <p:ext uri="{BB962C8B-B14F-4D97-AF65-F5344CB8AC3E}">
        <p14:creationId xmlns:p14="http://schemas.microsoft.com/office/powerpoint/2010/main" val="28046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3826027"/>
            <a:ext cx="12192000"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Identity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10934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3927131"/>
            <a:ext cx="2292261"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2917">
                      <a:schemeClr val="tx2"/>
                    </a:gs>
                    <a:gs pos="100000">
                      <a:schemeClr val="tx2"/>
                    </a:gs>
                  </a:gsLst>
                  <a:lin ang="5400000" scaled="0"/>
                </a:gradFill>
              </a:rPr>
              <a:t>IDENTITY AND </a:t>
            </a:r>
            <a:br>
              <a:rPr lang="en-US" sz="1600" b="1">
                <a:gradFill>
                  <a:gsLst>
                    <a:gs pos="2917">
                      <a:schemeClr val="tx2"/>
                    </a:gs>
                    <a:gs pos="100000">
                      <a:schemeClr val="tx2"/>
                    </a:gs>
                  </a:gsLst>
                  <a:lin ang="5400000" scaled="0"/>
                </a:gradFill>
              </a:rPr>
            </a:br>
            <a:r>
              <a:rPr lang="en-US" sz="1600" b="1">
                <a:gradFill>
                  <a:gsLst>
                    <a:gs pos="2917">
                      <a:schemeClr val="tx2"/>
                    </a:gs>
                    <a:gs pos="100000">
                      <a:schemeClr val="tx2"/>
                    </a:gs>
                  </a:gsLst>
                  <a:lin ang="5400000" scaled="0"/>
                </a:gradFill>
              </a:rPr>
              <a:t>ACCESS 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1986419"/>
            <a:ext cx="2176023" cy="960263"/>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83000">
                      <a:schemeClr val="accent1"/>
                    </a:gs>
                    <a:gs pos="100000">
                      <a:schemeClr val="accent1"/>
                    </a:gs>
                  </a:gsLst>
                  <a:lin ang="5400000" scaled="1"/>
                </a:gradFill>
              </a:rPr>
              <a:t>MICROSOFT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IDENTITY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APPROACH</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039426"/>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Local Identities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3928626"/>
            <a:ext cx="352230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Enterprise Single Sign On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+ 2 factor authentication</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3990612"/>
            <a:ext cx="3892588"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Hybrid and Federated Cloud Identity</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2208018"/>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Windows NT Domains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2208018"/>
            <a:ext cx="3483865"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Enterprise Active Directory</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Smartcard Authentication</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2208018"/>
            <a:ext cx="3596727" cy="960263"/>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Azure Active Directory</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t>
            </a:r>
            <a:r>
              <a:rPr lang="en-US" sz="1600" err="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Passwordless</a:t>
            </a: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Authentication</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Hardware Credential Isolation</a:t>
            </a:r>
          </a:p>
        </p:txBody>
      </p:sp>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40908" y="1785938"/>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8420907" y="1864072"/>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EC63F7-1657-49B0-B280-31C27D9F8F43}"/>
              </a:ext>
            </a:extLst>
          </p:cNvPr>
          <p:cNvGrpSpPr/>
          <p:nvPr/>
        </p:nvGrpSpPr>
        <p:grpSpPr>
          <a:xfrm>
            <a:off x="2456625" y="3094784"/>
            <a:ext cx="2235958" cy="457200"/>
            <a:chOff x="2456625" y="3725812"/>
            <a:chExt cx="2235958"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456625" y="3725812"/>
              <a:ext cx="2052768"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lvl="0" algn="ctr">
                <a:defRPr/>
              </a:pPr>
              <a:r>
                <a:rPr lang="en-US" sz="1350" b="1" kern="0">
                  <a:gradFill>
                    <a:gsLst>
                      <a:gs pos="2917">
                        <a:srgbClr val="E81123"/>
                      </a:gs>
                      <a:gs pos="100000">
                        <a:srgbClr val="E81123"/>
                      </a:gs>
                    </a:gsLst>
                    <a:lin ang="5400000" scaled="0"/>
                  </a:gradFill>
                </a:rPr>
                <a:t>Widespread Password Weakness and Re-use</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5354439" y="3094784"/>
            <a:ext cx="2875481" cy="457200"/>
            <a:chOff x="5354439" y="3725812"/>
            <a:chExt cx="2875481"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5354439" y="3725812"/>
              <a:ext cx="2692291"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lvl="0">
                <a:defRPr/>
              </a:pPr>
              <a:r>
                <a:rPr lang="en-US" sz="1350" b="1" kern="0">
                  <a:gradFill>
                    <a:gsLst>
                      <a:gs pos="2917">
                        <a:srgbClr val="E81123"/>
                      </a:gs>
                      <a:gs pos="100000">
                        <a:srgbClr val="E81123"/>
                      </a:gs>
                    </a:gsLst>
                    <a:lin ang="5400000" scaled="0"/>
                  </a:gradFill>
                </a:rPr>
                <a:t>Credential Theft Attacks</a:t>
              </a:r>
            </a:p>
            <a:p>
              <a:pPr lvl="0">
                <a:defRPr/>
              </a:pPr>
              <a:r>
                <a:rPr lang="en-US" sz="1350" b="1" kern="0">
                  <a:gradFill>
                    <a:gsLst>
                      <a:gs pos="2917">
                        <a:srgbClr val="E81123"/>
                      </a:gs>
                      <a:gs pos="100000">
                        <a:srgbClr val="E81123"/>
                      </a:gs>
                    </a:gsLst>
                    <a:lin ang="5400000" scaled="0"/>
                  </a:gradFill>
                </a:rPr>
                <a:t>Mass Password Compromises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03910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554312"/>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30619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22862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17915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17915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26755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15029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20138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16622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250" fill="hold"/>
                                        <p:tgtEl>
                                          <p:spTgt spid="109"/>
                                        </p:tgtEl>
                                        <p:attrNameLst>
                                          <p:attrName>ppt_w</p:attrName>
                                        </p:attrNameLst>
                                      </p:cBhvr>
                                      <p:tavLst>
                                        <p:tav tm="0">
                                          <p:val>
                                            <p:fltVal val="0"/>
                                          </p:val>
                                        </p:tav>
                                        <p:tav tm="100000">
                                          <p:val>
                                            <p:strVal val="#ppt_w"/>
                                          </p:val>
                                        </p:tav>
                                      </p:tavLst>
                                    </p:anim>
                                    <p:anim calcmode="lin" valueType="num">
                                      <p:cBhvr>
                                        <p:cTn id="35" dur="250" fill="hold"/>
                                        <p:tgtEl>
                                          <p:spTgt spid="109"/>
                                        </p:tgtEl>
                                        <p:attrNameLst>
                                          <p:attrName>ppt_h</p:attrName>
                                        </p:attrNameLst>
                                      </p:cBhvr>
                                      <p:tavLst>
                                        <p:tav tm="0">
                                          <p:val>
                                            <p:fltVal val="0"/>
                                          </p:val>
                                        </p:tav>
                                        <p:tav tm="100000">
                                          <p:val>
                                            <p:strVal val="#ppt_h"/>
                                          </p:val>
                                        </p:tav>
                                      </p:tavLst>
                                    </p:anim>
                                    <p:animEffect transition="in" filter="fade">
                                      <p:cBhvr>
                                        <p:cTn id="36" dur="250"/>
                                        <p:tgtEl>
                                          <p:spTgt spid="109"/>
                                        </p:tgtEl>
                                      </p:cBhvr>
                                    </p:animEffect>
                                  </p:childTnLst>
                                </p:cTn>
                              </p:par>
                              <p:par>
                                <p:cTn id="37" presetID="53" presetClass="entr" presetSubtype="16" fill="hold" nodeType="withEffect">
                                  <p:stCondLst>
                                    <p:cond delay="15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50" fill="hold"/>
                                        <p:tgtEl>
                                          <p:spTgt spid="20"/>
                                        </p:tgtEl>
                                        <p:attrNameLst>
                                          <p:attrName>ppt_w</p:attrName>
                                        </p:attrNameLst>
                                      </p:cBhvr>
                                      <p:tavLst>
                                        <p:tav tm="0">
                                          <p:val>
                                            <p:fltVal val="0"/>
                                          </p:val>
                                        </p:tav>
                                        <p:tav tm="100000">
                                          <p:val>
                                            <p:strVal val="#ppt_w"/>
                                          </p:val>
                                        </p:tav>
                                      </p:tavLst>
                                    </p:anim>
                                    <p:anim calcmode="lin" valueType="num">
                                      <p:cBhvr>
                                        <p:cTn id="40" dur="250" fill="hold"/>
                                        <p:tgtEl>
                                          <p:spTgt spid="20"/>
                                        </p:tgtEl>
                                        <p:attrNameLst>
                                          <p:attrName>ppt_h</p:attrName>
                                        </p:attrNameLst>
                                      </p:cBhvr>
                                      <p:tavLst>
                                        <p:tav tm="0">
                                          <p:val>
                                            <p:fltVal val="0"/>
                                          </p:val>
                                        </p:tav>
                                        <p:tav tm="100000">
                                          <p:val>
                                            <p:strVal val="#ppt_h"/>
                                          </p:val>
                                        </p:tav>
                                      </p:tavLst>
                                    </p:anim>
                                    <p:animEffect transition="in" filter="fade">
                                      <p:cBhvr>
                                        <p:cTn id="41" dur="250"/>
                                        <p:tgtEl>
                                          <p:spTgt spid="20"/>
                                        </p:tgtEl>
                                      </p:cBhvr>
                                    </p:animEffect>
                                  </p:childTnLst>
                                </p:cTn>
                              </p:par>
                              <p:par>
                                <p:cTn id="42" presetID="53" presetClass="entr" presetSubtype="16" fill="hold" nodeType="withEffect">
                                  <p:stCondLst>
                                    <p:cond delay="3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50" fill="hold"/>
                                        <p:tgtEl>
                                          <p:spTgt spid="18"/>
                                        </p:tgtEl>
                                        <p:attrNameLst>
                                          <p:attrName>ppt_w</p:attrName>
                                        </p:attrNameLst>
                                      </p:cBhvr>
                                      <p:tavLst>
                                        <p:tav tm="0">
                                          <p:val>
                                            <p:fltVal val="0"/>
                                          </p:val>
                                        </p:tav>
                                        <p:tav tm="100000">
                                          <p:val>
                                            <p:strVal val="#ppt_w"/>
                                          </p:val>
                                        </p:tav>
                                      </p:tavLst>
                                    </p:anim>
                                    <p:anim calcmode="lin" valueType="num">
                                      <p:cBhvr>
                                        <p:cTn id="45" dur="250" fill="hold"/>
                                        <p:tgtEl>
                                          <p:spTgt spid="18"/>
                                        </p:tgtEl>
                                        <p:attrNameLst>
                                          <p:attrName>ppt_h</p:attrName>
                                        </p:attrNameLst>
                                      </p:cBhvr>
                                      <p:tavLst>
                                        <p:tav tm="0">
                                          <p:val>
                                            <p:fltVal val="0"/>
                                          </p:val>
                                        </p:tav>
                                        <p:tav tm="100000">
                                          <p:val>
                                            <p:strVal val="#ppt_h"/>
                                          </p:val>
                                        </p:tav>
                                      </p:tavLst>
                                    </p:anim>
                                    <p:animEffect transition="in" filter="fade">
                                      <p:cBhvr>
                                        <p:cTn id="46" dur="250"/>
                                        <p:tgtEl>
                                          <p:spTgt spid="18"/>
                                        </p:tgtEl>
                                      </p:cBhvr>
                                    </p:animEffect>
                                  </p:childTnLst>
                                </p:cTn>
                              </p:par>
                              <p:par>
                                <p:cTn id="47" presetID="53" presetClass="entr" presetSubtype="16" fill="hold" nodeType="withEffect">
                                  <p:stCondLst>
                                    <p:cond delay="4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par>
                                <p:cTn id="52" presetID="53" presetClass="entr" presetSubtype="16"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250" fill="hold"/>
                                        <p:tgtEl>
                                          <p:spTgt spid="107"/>
                                        </p:tgtEl>
                                        <p:attrNameLst>
                                          <p:attrName>ppt_w</p:attrName>
                                        </p:attrNameLst>
                                      </p:cBhvr>
                                      <p:tavLst>
                                        <p:tav tm="0">
                                          <p:val>
                                            <p:fltVal val="0"/>
                                          </p:val>
                                        </p:tav>
                                        <p:tav tm="100000">
                                          <p:val>
                                            <p:strVal val="#ppt_w"/>
                                          </p:val>
                                        </p:tav>
                                      </p:tavLst>
                                    </p:anim>
                                    <p:anim calcmode="lin" valueType="num">
                                      <p:cBhvr>
                                        <p:cTn id="60" dur="250" fill="hold"/>
                                        <p:tgtEl>
                                          <p:spTgt spid="107"/>
                                        </p:tgtEl>
                                        <p:attrNameLst>
                                          <p:attrName>ppt_h</p:attrName>
                                        </p:attrNameLst>
                                      </p:cBhvr>
                                      <p:tavLst>
                                        <p:tav tm="0">
                                          <p:val>
                                            <p:fltVal val="0"/>
                                          </p:val>
                                        </p:tav>
                                        <p:tav tm="100000">
                                          <p:val>
                                            <p:strVal val="#ppt_h"/>
                                          </p:val>
                                        </p:tav>
                                      </p:tavLst>
                                    </p:anim>
                                    <p:animEffect transition="in" filter="fade">
                                      <p:cBhvr>
                                        <p:cTn id="61" dur="250"/>
                                        <p:tgtEl>
                                          <p:spTgt spid="107"/>
                                        </p:tgtEl>
                                      </p:cBhvr>
                                    </p:animEffect>
                                  </p:childTnLst>
                                </p:cTn>
                              </p:par>
                              <p:par>
                                <p:cTn id="62" presetID="53" presetClass="entr" presetSubtype="16" fill="hold" nodeType="withEffect">
                                  <p:stCondLst>
                                    <p:cond delay="900"/>
                                  </p:stCondLst>
                                  <p:childTnLst>
                                    <p:set>
                                      <p:cBhvr>
                                        <p:cTn id="63" dur="1" fill="hold">
                                          <p:stCondLst>
                                            <p:cond delay="0"/>
                                          </p:stCondLst>
                                        </p:cTn>
                                        <p:tgtEl>
                                          <p:spTgt spid="187"/>
                                        </p:tgtEl>
                                        <p:attrNameLst>
                                          <p:attrName>style.visibility</p:attrName>
                                        </p:attrNameLst>
                                      </p:cBhvr>
                                      <p:to>
                                        <p:strVal val="visible"/>
                                      </p:to>
                                    </p:set>
                                    <p:anim calcmode="lin" valueType="num">
                                      <p:cBhvr>
                                        <p:cTn id="64" dur="250" fill="hold"/>
                                        <p:tgtEl>
                                          <p:spTgt spid="187"/>
                                        </p:tgtEl>
                                        <p:attrNameLst>
                                          <p:attrName>ppt_w</p:attrName>
                                        </p:attrNameLst>
                                      </p:cBhvr>
                                      <p:tavLst>
                                        <p:tav tm="0">
                                          <p:val>
                                            <p:fltVal val="0"/>
                                          </p:val>
                                        </p:tav>
                                        <p:tav tm="100000">
                                          <p:val>
                                            <p:strVal val="#ppt_w"/>
                                          </p:val>
                                        </p:tav>
                                      </p:tavLst>
                                    </p:anim>
                                    <p:anim calcmode="lin" valueType="num">
                                      <p:cBhvr>
                                        <p:cTn id="65" dur="250" fill="hold"/>
                                        <p:tgtEl>
                                          <p:spTgt spid="187"/>
                                        </p:tgtEl>
                                        <p:attrNameLst>
                                          <p:attrName>ppt_h</p:attrName>
                                        </p:attrNameLst>
                                      </p:cBhvr>
                                      <p:tavLst>
                                        <p:tav tm="0">
                                          <p:val>
                                            <p:fltVal val="0"/>
                                          </p:val>
                                        </p:tav>
                                        <p:tav tm="100000">
                                          <p:val>
                                            <p:strVal val="#ppt_h"/>
                                          </p:val>
                                        </p:tav>
                                      </p:tavLst>
                                    </p:anim>
                                    <p:animEffect transition="in" filter="fade">
                                      <p:cBhvr>
                                        <p:cTn id="66" dur="250"/>
                                        <p:tgtEl>
                                          <p:spTgt spid="187"/>
                                        </p:tgtEl>
                                      </p:cBhvr>
                                    </p:animEffect>
                                  </p:childTnLst>
                                </p:cTn>
                              </p:par>
                            </p:childTnLst>
                          </p:cTn>
                        </p:par>
                        <p:par>
                          <p:cTn id="67" fill="hold">
                            <p:stCondLst>
                              <p:cond delay="11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31979" y="1639825"/>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Trends and challenges</a:t>
            </a:r>
          </a:p>
        </p:txBody>
      </p:sp>
      <p:sp>
        <p:nvSpPr>
          <p:cNvPr id="2" name="Rectangle 1">
            <a:extLst>
              <a:ext uri="{FF2B5EF4-FFF2-40B4-BE49-F238E27FC236}">
                <a16:creationId xmlns:a16="http://schemas.microsoft.com/office/drawing/2014/main" id="{54E1B665-4304-48F4-BE19-DC12E08F233E}"/>
              </a:ext>
            </a:extLst>
          </p:cNvPr>
          <p:cNvSpPr/>
          <p:nvPr/>
        </p:nvSpPr>
        <p:spPr>
          <a:xfrm>
            <a:off x="1437248" y="3711340"/>
            <a:ext cx="2699374" cy="232063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Attackers using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to bypass network controls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Phishing allow attackers to impersonate valid user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Credential theft allows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attackers to expand access by impersonating identities</a:t>
            </a:r>
          </a:p>
        </p:txBody>
      </p:sp>
      <p:sp>
        <p:nvSpPr>
          <p:cNvPr id="6" name="Rectangle 5">
            <a:extLst>
              <a:ext uri="{FF2B5EF4-FFF2-40B4-BE49-F238E27FC236}">
                <a16:creationId xmlns:a16="http://schemas.microsoft.com/office/drawing/2014/main" id="{006C21CE-2DC2-4CEB-9BDC-B3EE924853B3}"/>
              </a:ext>
            </a:extLst>
          </p:cNvPr>
          <p:cNvSpPr/>
          <p:nvPr/>
        </p:nvSpPr>
        <p:spPr>
          <a:xfrm>
            <a:off x="4850224" y="3697180"/>
            <a:ext cx="2621315" cy="2880789"/>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Passwords aren’t enough to protect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Single factor authentication (Passwords) without context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isn’t enough assurance</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Attacks on credentials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circumvent software assurances (without hardware isolation)</a:t>
            </a: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p:txBody>
      </p:sp>
      <p:sp>
        <p:nvSpPr>
          <p:cNvPr id="12" name="Rectangle 11">
            <a:extLst>
              <a:ext uri="{FF2B5EF4-FFF2-40B4-BE49-F238E27FC236}">
                <a16:creationId xmlns:a16="http://schemas.microsoft.com/office/drawing/2014/main" id="{68E246B7-6D46-4073-B092-F84DCB85F64C}"/>
              </a:ext>
            </a:extLst>
          </p:cNvPr>
          <p:cNvSpPr/>
          <p:nvPr/>
        </p:nvSpPr>
        <p:spPr>
          <a:xfrm>
            <a:off x="7950170" y="3711340"/>
            <a:ext cx="2926080" cy="219752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Identities being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used outside network</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Cloud, Mobile, and IoT assets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are frequently beyond reach of enterprise firewalls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Identity and Access controls are inconsistent on different cloud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services and devices</a:t>
            </a:r>
          </a:p>
        </p:txBody>
      </p:sp>
      <p:grpSp>
        <p:nvGrpSpPr>
          <p:cNvPr id="10" name="Group 9">
            <a:extLst>
              <a:ext uri="{FF2B5EF4-FFF2-40B4-BE49-F238E27FC236}">
                <a16:creationId xmlns:a16="http://schemas.microsoft.com/office/drawing/2014/main" id="{97FC5141-C0DA-480F-8C97-D06F2EE7F39A}"/>
              </a:ext>
            </a:extLst>
          </p:cNvPr>
          <p:cNvGrpSpPr/>
          <p:nvPr/>
        </p:nvGrpSpPr>
        <p:grpSpPr>
          <a:xfrm>
            <a:off x="1764480" y="2076031"/>
            <a:ext cx="1381845" cy="932323"/>
            <a:chOff x="7185306" y="393190"/>
            <a:chExt cx="1381845" cy="932323"/>
          </a:xfrm>
        </p:grpSpPr>
        <p:sp>
          <p:nvSpPr>
            <p:cNvPr id="64" name="arrow_14">
              <a:extLst>
                <a:ext uri="{FF2B5EF4-FFF2-40B4-BE49-F238E27FC236}">
                  <a16:creationId xmlns:a16="http://schemas.microsoft.com/office/drawing/2014/main" id="{E40F9D0A-87F4-4124-A500-AC6B3D654388}"/>
                </a:ext>
              </a:extLst>
            </p:cNvPr>
            <p:cNvSpPr>
              <a:spLocks noChangeAspect="1" noEditPoints="1"/>
            </p:cNvSpPr>
            <p:nvPr/>
          </p:nvSpPr>
          <p:spPr bwMode="auto">
            <a:xfrm>
              <a:off x="7643750" y="393190"/>
              <a:ext cx="923401" cy="932323"/>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571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keyboard">
              <a:extLst>
                <a:ext uri="{FF2B5EF4-FFF2-40B4-BE49-F238E27FC236}">
                  <a16:creationId xmlns:a16="http://schemas.microsoft.com/office/drawing/2014/main" id="{78425C14-37FA-4267-97D2-8B559EFBA14A}"/>
                </a:ext>
              </a:extLst>
            </p:cNvPr>
            <p:cNvSpPr>
              <a:spLocks noChangeAspect="1" noEditPoints="1"/>
            </p:cNvSpPr>
            <p:nvPr/>
          </p:nvSpPr>
          <p:spPr bwMode="auto">
            <a:xfrm>
              <a:off x="7185306" y="919589"/>
              <a:ext cx="726389" cy="405924"/>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solidFill>
              <a:schemeClr val="accent1"/>
            </a:solidFill>
            <a:ln w="571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 name="Rectangle 10">
            <a:extLst>
              <a:ext uri="{FF2B5EF4-FFF2-40B4-BE49-F238E27FC236}">
                <a16:creationId xmlns:a16="http://schemas.microsoft.com/office/drawing/2014/main" id="{7EB6F69B-B01E-4BBB-BC0C-C6CA97AEDB5B}"/>
              </a:ext>
            </a:extLst>
          </p:cNvPr>
          <p:cNvSpPr/>
          <p:nvPr/>
        </p:nvSpPr>
        <p:spPr bwMode="auto">
          <a:xfrm>
            <a:off x="4950585" y="2321847"/>
            <a:ext cx="1322063" cy="416486"/>
          </a:xfrm>
          <a:prstGeom prst="rect">
            <a:avLst/>
          </a:prstGeom>
          <a:noFill/>
          <a:ln w="5715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pPr algn="ctr"/>
            <a:r>
              <a:rPr lang="en-US" sz="4000">
                <a:gradFill>
                  <a:gsLst>
                    <a:gs pos="0">
                      <a:schemeClr val="bg1"/>
                    </a:gs>
                    <a:gs pos="100000">
                      <a:schemeClr val="bg1"/>
                    </a:gs>
                  </a:gsLst>
                  <a:lin ang="5400000" scaled="1"/>
                </a:gradFill>
                <a:latin typeface="Segoe UI Bold" panose="020B0802040204020203" pitchFamily="34" charset="0"/>
                <a:cs typeface="Segoe UI Bold" panose="020B0802040204020203" pitchFamily="34" charset="0"/>
              </a:rPr>
              <a:t>****</a:t>
            </a:r>
          </a:p>
        </p:txBody>
      </p:sp>
      <p:sp>
        <p:nvSpPr>
          <p:cNvPr id="65" name="IoT">
            <a:extLst>
              <a:ext uri="{FF2B5EF4-FFF2-40B4-BE49-F238E27FC236}">
                <a16:creationId xmlns:a16="http://schemas.microsoft.com/office/drawing/2014/main" id="{FD092059-1C59-4102-A1D5-A3BE6716A9A4}"/>
              </a:ext>
            </a:extLst>
          </p:cNvPr>
          <p:cNvSpPr>
            <a:spLocks noChangeAspect="1" noEditPoints="1"/>
          </p:cNvSpPr>
          <p:nvPr/>
        </p:nvSpPr>
        <p:spPr bwMode="auto">
          <a:xfrm>
            <a:off x="8055379" y="2129643"/>
            <a:ext cx="823777" cy="82509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500"/>
                                        <p:tgtEl>
                                          <p:spTgt spid="6">
                                            <p:txEl>
                                              <p:pRg st="1" end="1"/>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2">
                                            <p:txEl>
                                              <p:pRg st="1" end="1"/>
                                            </p:txEl>
                                          </p:spTgt>
                                        </p:tgtEl>
                                        <p:attrNameLst>
                                          <p:attrName>style.visibility</p:attrName>
                                        </p:attrNameLst>
                                      </p:cBhvr>
                                      <p:to>
                                        <p:strVal val="visible"/>
                                      </p:to>
                                    </p:set>
                                    <p:animEffect transition="in" filter="fade">
                                      <p:cBhvr>
                                        <p:cTn id="55" dur="500"/>
                                        <p:tgtEl>
                                          <p:spTgt spid="12">
                                            <p:txEl>
                                              <p:pRg st="1" end="1"/>
                                            </p:txEl>
                                          </p:spTgt>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2">
                                            <p:txEl>
                                              <p:pRg st="2" end="2"/>
                                            </p:txEl>
                                          </p:spTgt>
                                        </p:tgtEl>
                                        <p:attrNameLst>
                                          <p:attrName>style.visibility</p:attrName>
                                        </p:attrNameLst>
                                      </p:cBhvr>
                                      <p:to>
                                        <p:strVal val="visible"/>
                                      </p:to>
                                    </p:set>
                                    <p:animEffect transition="in" filter="fade">
                                      <p:cBhvr>
                                        <p:cTn id="5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uiExpand="1" build="p"/>
      <p:bldP spid="12" grpId="0" uiExpand="1" build="p"/>
      <p:bldP spid="11"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DAE770-1B30-4A2E-9C6E-5B378A0C94CC}"/>
              </a:ext>
            </a:extLst>
          </p:cNvPr>
          <p:cNvSpPr>
            <a:spLocks noGrp="1"/>
          </p:cNvSpPr>
          <p:nvPr>
            <p:ph type="title"/>
          </p:nvPr>
        </p:nvSpPr>
        <p:spPr>
          <a:xfrm>
            <a:off x="588263" y="457201"/>
            <a:ext cx="11018520" cy="923330"/>
          </a:xfrm>
        </p:spPr>
        <p:txBody>
          <a:bodyPr/>
          <a:lstStyle/>
          <a:p>
            <a:r>
              <a:rPr lang="en-US"/>
              <a:t>Disrupt Attacker ROI</a:t>
            </a:r>
            <a:br>
              <a:rPr lang="en-US"/>
            </a:br>
            <a:r>
              <a:rPr lang="en-US" sz="2400" b="0"/>
              <a:t>Prioritize investments to maximize impact</a:t>
            </a:r>
            <a:endParaRPr lang="en-US" b="0"/>
          </a:p>
        </p:txBody>
      </p:sp>
      <p:sp>
        <p:nvSpPr>
          <p:cNvPr id="17" name="Left Brace 16">
            <a:extLst>
              <a:ext uri="{FF2B5EF4-FFF2-40B4-BE49-F238E27FC236}">
                <a16:creationId xmlns:a16="http://schemas.microsoft.com/office/drawing/2014/main" id="{4E763BC8-8279-453A-AEF8-2F57AA2C3984}"/>
              </a:ext>
            </a:extLst>
          </p:cNvPr>
          <p:cNvSpPr/>
          <p:nvPr/>
        </p:nvSpPr>
        <p:spPr>
          <a:xfrm>
            <a:off x="2910983" y="3308882"/>
            <a:ext cx="429117" cy="1555218"/>
          </a:xfrm>
          <a:prstGeom prst="leftBrace">
            <a:avLst>
              <a:gd name="adj1" fmla="val 0"/>
              <a:gd name="adj2" fmla="val 50000"/>
            </a:avLst>
          </a:prstGeom>
          <a:ln w="381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F6121F6A-4F55-457D-9908-2A23A48589AA}"/>
              </a:ext>
            </a:extLst>
          </p:cNvPr>
          <p:cNvSpPr txBox="1"/>
          <p:nvPr/>
        </p:nvSpPr>
        <p:spPr>
          <a:xfrm>
            <a:off x="3311727" y="4612115"/>
            <a:ext cx="2898573" cy="12464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a:gradFill>
                  <a:gsLst>
                    <a:gs pos="2917">
                      <a:schemeClr val="accent1"/>
                    </a:gs>
                    <a:gs pos="30000">
                      <a:schemeClr val="accent1"/>
                    </a:gs>
                  </a:gsLst>
                  <a:lin ang="5400000" scaled="0"/>
                </a:gradFill>
                <a:latin typeface="Segoe UI"/>
              </a:rPr>
              <a:t>Defender Investment: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Security budget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Team time/attention</a:t>
            </a:r>
          </a:p>
        </p:txBody>
      </p:sp>
      <p:sp>
        <p:nvSpPr>
          <p:cNvPr id="19" name="TextBox 18">
            <a:extLst>
              <a:ext uri="{FF2B5EF4-FFF2-40B4-BE49-F238E27FC236}">
                <a16:creationId xmlns:a16="http://schemas.microsoft.com/office/drawing/2014/main" id="{2437496A-E283-485D-AC69-7CBBB6577380}"/>
              </a:ext>
            </a:extLst>
          </p:cNvPr>
          <p:cNvSpPr txBox="1"/>
          <p:nvPr/>
        </p:nvSpPr>
        <p:spPr>
          <a:xfrm>
            <a:off x="3311726" y="3068982"/>
            <a:ext cx="3901874" cy="162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i="0"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Defender Return:</a:t>
            </a:r>
          </a:p>
          <a:p>
            <a:pPr marR="0" lvl="0" algn="l" defTabSz="914400" rtl="0" eaLnBrk="1" fontAlgn="auto" latinLnBrk="0" hangingPunct="1">
              <a:lnSpc>
                <a:spcPct val="90000"/>
              </a:lnSpc>
              <a:spcBef>
                <a:spcPts val="0"/>
              </a:spcBef>
              <a:spcAft>
                <a:spcPts val="600"/>
              </a:spcAft>
              <a:buClrTx/>
              <a:buSzTx/>
              <a:tabLst/>
              <a:defRPr/>
            </a:pPr>
            <a:r>
              <a:rPr kumimoji="0" lang="en-US" b="1" i="0" u="none" strike="noStrike" kern="0" cap="none" spc="0" normalizeH="0" baseline="0" noProof="0">
                <a:ln>
                  <a:noFill/>
                </a:ln>
                <a:gradFill>
                  <a:gsLst>
                    <a:gs pos="2917">
                      <a:schemeClr val="accent4"/>
                    </a:gs>
                    <a:gs pos="30000">
                      <a:schemeClr val="accent4"/>
                    </a:gs>
                  </a:gsLst>
                  <a:lin ang="5400000" scaled="0"/>
                </a:gradFill>
                <a:effectLst/>
                <a:uLnTx/>
                <a:uFillTx/>
                <a:latin typeface="Segoe UI"/>
                <a:ea typeface="+mn-ea"/>
                <a:cs typeface="+mn-cs"/>
              </a:rPr>
              <a:t>Ruin Attacker ROI</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Deters opportunistic attacks</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Slows or stops determined attacks</a:t>
            </a:r>
          </a:p>
        </p:txBody>
      </p:sp>
      <p:sp>
        <p:nvSpPr>
          <p:cNvPr id="20" name="Rectangle 19">
            <a:extLst>
              <a:ext uri="{FF2B5EF4-FFF2-40B4-BE49-F238E27FC236}">
                <a16:creationId xmlns:a16="http://schemas.microsoft.com/office/drawing/2014/main" id="{F937381E-F04A-4BF3-8E35-7D33F12FF0B1}"/>
              </a:ext>
            </a:extLst>
          </p:cNvPr>
          <p:cNvSpPr/>
          <p:nvPr/>
        </p:nvSpPr>
        <p:spPr>
          <a:xfrm>
            <a:off x="127000" y="3740326"/>
            <a:ext cx="2795073" cy="70788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Security Return on Investment (SROI)</a:t>
            </a:r>
          </a:p>
        </p:txBody>
      </p:sp>
      <p:sp>
        <p:nvSpPr>
          <p:cNvPr id="21" name="Rounded Rectangular Callout 10">
            <a:extLst>
              <a:ext uri="{FF2B5EF4-FFF2-40B4-BE49-F238E27FC236}">
                <a16:creationId xmlns:a16="http://schemas.microsoft.com/office/drawing/2014/main" id="{C38992AC-A82D-49AE-9A92-224477C80D6E}"/>
              </a:ext>
            </a:extLst>
          </p:cNvPr>
          <p:cNvSpPr/>
          <p:nvPr/>
        </p:nvSpPr>
        <p:spPr bwMode="auto">
          <a:xfrm>
            <a:off x="7550985" y="4916908"/>
            <a:ext cx="3238935" cy="67884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Prioritizing defense can rapidly raise impact attacker cost</a:t>
            </a:r>
            <a:r>
              <a:rPr kumimoji="0" lang="en-US" sz="1400" b="0" i="0" u="none" strike="noStrike" kern="0" cap="none" spc="0" normalizeH="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 &amp; friction</a:t>
            </a:r>
            <a:endPar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endParaRPr>
          </a:p>
        </p:txBody>
      </p:sp>
      <p:sp>
        <p:nvSpPr>
          <p:cNvPr id="26" name="Left Brace 25">
            <a:extLst>
              <a:ext uri="{FF2B5EF4-FFF2-40B4-BE49-F238E27FC236}">
                <a16:creationId xmlns:a16="http://schemas.microsoft.com/office/drawing/2014/main" id="{EA337AF7-AE7D-45C5-999B-7E47EDE51DA1}"/>
              </a:ext>
            </a:extLst>
          </p:cNvPr>
          <p:cNvSpPr/>
          <p:nvPr/>
        </p:nvSpPr>
        <p:spPr>
          <a:xfrm>
            <a:off x="6324744" y="3037614"/>
            <a:ext cx="1473055" cy="1258608"/>
          </a:xfrm>
          <a:prstGeom prst="leftBrace">
            <a:avLst>
              <a:gd name="adj1" fmla="val 0"/>
              <a:gd name="adj2" fmla="val 50000"/>
            </a:avLst>
          </a:prstGeom>
          <a:ln w="381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9367077D-CB5A-422D-8CE6-4BCDDC8F56B8}"/>
              </a:ext>
            </a:extLst>
          </p:cNvPr>
          <p:cNvSpPr txBox="1"/>
          <p:nvPr/>
        </p:nvSpPr>
        <p:spPr>
          <a:xfrm>
            <a:off x="7272415" y="4027368"/>
            <a:ext cx="3901874"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Investment: </a:t>
            </a:r>
            <a:br>
              <a:rPr lang="en-US" b="1" kern="0">
                <a:gradFill>
                  <a:gsLst>
                    <a:gs pos="2917">
                      <a:schemeClr val="accent4"/>
                    </a:gs>
                    <a:gs pos="30000">
                      <a:schemeClr val="accent4"/>
                    </a:gs>
                  </a:gsLst>
                  <a:lin ang="5400000" scaled="0"/>
                </a:gradFill>
                <a:latin typeface="Segoe UI"/>
              </a:rPr>
            </a:br>
            <a:r>
              <a:rPr lang="en-US" kern="0">
                <a:gradFill>
                  <a:gsLst>
                    <a:gs pos="2917">
                      <a:schemeClr val="accent4"/>
                    </a:gs>
                    <a:gs pos="30000">
                      <a:schemeClr val="accent4"/>
                    </a:gs>
                  </a:gsLst>
                  <a:lin ang="5400000" scaled="0"/>
                </a:gradFill>
                <a:latin typeface="Segoe UI"/>
              </a:rPr>
              <a:t>Increase Attack Friction &amp; Cost</a:t>
            </a:r>
          </a:p>
        </p:txBody>
      </p:sp>
      <p:sp>
        <p:nvSpPr>
          <p:cNvPr id="28" name="TextBox 27">
            <a:extLst>
              <a:ext uri="{FF2B5EF4-FFF2-40B4-BE49-F238E27FC236}">
                <a16:creationId xmlns:a16="http://schemas.microsoft.com/office/drawing/2014/main" id="{7D740CDB-D615-4BBA-9D57-297BBD2DBC18}"/>
              </a:ext>
            </a:extLst>
          </p:cNvPr>
          <p:cNvSpPr txBox="1"/>
          <p:nvPr/>
        </p:nvSpPr>
        <p:spPr>
          <a:xfrm>
            <a:off x="7272415" y="2787705"/>
            <a:ext cx="3179685"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Return: </a:t>
            </a:r>
            <a:r>
              <a:rPr lang="en-US" kern="0">
                <a:gradFill>
                  <a:gsLst>
                    <a:gs pos="2917">
                      <a:schemeClr val="accent4"/>
                    </a:gs>
                    <a:gs pos="30000">
                      <a:schemeClr val="accent4"/>
                    </a:gs>
                  </a:gsLst>
                  <a:lin ang="5400000" scaled="0"/>
                </a:gradFill>
                <a:latin typeface="Segoe UI"/>
              </a:rPr>
              <a:t>Successful Monetization</a:t>
            </a:r>
          </a:p>
        </p:txBody>
      </p:sp>
      <p:sp>
        <p:nvSpPr>
          <p:cNvPr id="29" name="Rounded Rectangular Callout 11">
            <a:extLst>
              <a:ext uri="{FF2B5EF4-FFF2-40B4-BE49-F238E27FC236}">
                <a16:creationId xmlns:a16="http://schemas.microsoft.com/office/drawing/2014/main" id="{F1698742-D75B-4CB3-816C-6940886CB039}"/>
              </a:ext>
            </a:extLst>
          </p:cNvPr>
          <p:cNvSpPr/>
          <p:nvPr/>
        </p:nvSpPr>
        <p:spPr bwMode="auto">
          <a:xfrm>
            <a:off x="7377225" y="2050387"/>
            <a:ext cx="3681300" cy="583437"/>
          </a:xfrm>
          <a:prstGeom prst="rect">
            <a:avLst/>
          </a:prstGeom>
          <a:no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lumMod val="75000"/>
                        <a:lumOff val="25000"/>
                      </a:schemeClr>
                    </a:gs>
                    <a:gs pos="100000">
                      <a:schemeClr val="tx1">
                        <a:lumMod val="75000"/>
                        <a:lumOff val="25000"/>
                      </a:schemeClr>
                    </a:gs>
                  </a:gsLst>
                  <a:lin ang="5400000" scaled="0"/>
                </a:gradFill>
                <a:effectLst/>
                <a:uLnTx/>
                <a:uFillTx/>
                <a:ea typeface="Segoe UI" pitchFamily="34" charset="0"/>
                <a:cs typeface="Segoe UI" pitchFamily="34" charset="0"/>
              </a:rPr>
              <a:t>Rapid detection and response drives down predictability and quantity of return</a:t>
            </a:r>
          </a:p>
        </p:txBody>
      </p:sp>
      <p:cxnSp>
        <p:nvCxnSpPr>
          <p:cNvPr id="30" name="Straight Connector 29">
            <a:extLst>
              <a:ext uri="{FF2B5EF4-FFF2-40B4-BE49-F238E27FC236}">
                <a16:creationId xmlns:a16="http://schemas.microsoft.com/office/drawing/2014/main" id="{E989FD7C-DC2D-44E6-8EBC-D3A026C7634F}"/>
              </a:ext>
            </a:extLst>
          </p:cNvPr>
          <p:cNvCxnSpPr>
            <a:cxnSpLocks/>
          </p:cNvCxnSpPr>
          <p:nvPr/>
        </p:nvCxnSpPr>
        <p:spPr>
          <a:xfrm>
            <a:off x="7778013" y="2628900"/>
            <a:ext cx="0" cy="24130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C37D35-EC78-4C45-BDC6-BE1E578888AB}"/>
              </a:ext>
            </a:extLst>
          </p:cNvPr>
          <p:cNvCxnSpPr>
            <a:cxnSpLocks/>
          </p:cNvCxnSpPr>
          <p:nvPr/>
        </p:nvCxnSpPr>
        <p:spPr>
          <a:xfrm>
            <a:off x="8784488" y="4675608"/>
            <a:ext cx="0" cy="241300"/>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4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fade">
                                      <p:cBhvr>
                                        <p:cTn id="26" dur="500"/>
                                        <p:tgtEl>
                                          <p:spTgt spid="1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animEffect transition="in" filter="fade">
                                      <p:cBhvr>
                                        <p:cTn id="37" dur="500"/>
                                        <p:tgtEl>
                                          <p:spTgt spid="1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par>
                                <p:cTn id="63" presetID="2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0" name="Group 729">
            <a:extLst>
              <a:ext uri="{FF2B5EF4-FFF2-40B4-BE49-F238E27FC236}">
                <a16:creationId xmlns:a16="http://schemas.microsoft.com/office/drawing/2014/main" id="{1540DBBA-668C-4DE2-BDBB-E25EBBBAE894}"/>
              </a:ext>
            </a:extLst>
          </p:cNvPr>
          <p:cNvGrpSpPr/>
          <p:nvPr/>
        </p:nvGrpSpPr>
        <p:grpSpPr>
          <a:xfrm>
            <a:off x="4076477" y="1817598"/>
            <a:ext cx="3997389" cy="1796636"/>
            <a:chOff x="3517651" y="1241452"/>
            <a:chExt cx="5180656" cy="2328458"/>
          </a:xfrm>
          <a:solidFill>
            <a:schemeClr val="tx1"/>
          </a:solidFill>
        </p:grpSpPr>
        <p:sp>
          <p:nvSpPr>
            <p:cNvPr id="731" name="Rectangle: Rounded Corners 730">
              <a:extLst>
                <a:ext uri="{FF2B5EF4-FFF2-40B4-BE49-F238E27FC236}">
                  <a16:creationId xmlns:a16="http://schemas.microsoft.com/office/drawing/2014/main" id="{5CA93D24-F712-4D17-99B0-A9CF967C78A5}"/>
                </a:ext>
              </a:extLst>
            </p:cNvPr>
            <p:cNvSpPr/>
            <p:nvPr/>
          </p:nvSpPr>
          <p:spPr bwMode="auto">
            <a:xfrm>
              <a:off x="3517651" y="1241452"/>
              <a:ext cx="5180656" cy="2328458"/>
            </a:xfrm>
            <a:prstGeom prst="roundRect">
              <a:avLst>
                <a:gd name="adj" fmla="val 0"/>
              </a:avLst>
            </a:prstGeom>
            <a:solidFill>
              <a:schemeClr val="bg1"/>
            </a:solidFill>
            <a:ln w="1079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732" name="Rectangle 731">
              <a:extLst>
                <a:ext uri="{FF2B5EF4-FFF2-40B4-BE49-F238E27FC236}">
                  <a16:creationId xmlns:a16="http://schemas.microsoft.com/office/drawing/2014/main" id="{66B04CF7-D083-4B9B-AEAC-654FD6DA7B96}"/>
                </a:ext>
              </a:extLst>
            </p:cNvPr>
            <p:cNvSpPr/>
            <p:nvPr/>
          </p:nvSpPr>
          <p:spPr>
            <a:xfrm>
              <a:off x="4858429" y="1364154"/>
              <a:ext cx="2467914" cy="442759"/>
            </a:xfrm>
            <a:prstGeom prst="rect">
              <a:avLst/>
            </a:prstGeom>
            <a:noFill/>
            <a:ln>
              <a:noFill/>
            </a:ln>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Systems</a:t>
              </a:r>
            </a:p>
          </p:txBody>
        </p:sp>
      </p:grpSp>
      <p:sp>
        <p:nvSpPr>
          <p:cNvPr id="31" name="Rectangle: Rounded Corners 30">
            <a:extLst>
              <a:ext uri="{FF2B5EF4-FFF2-40B4-BE49-F238E27FC236}">
                <a16:creationId xmlns:a16="http://schemas.microsoft.com/office/drawing/2014/main" id="{F921B9AB-D5FF-4DCC-86DF-380361B1F8D8}"/>
              </a:ext>
            </a:extLst>
          </p:cNvPr>
          <p:cNvSpPr/>
          <p:nvPr/>
        </p:nvSpPr>
        <p:spPr bwMode="auto">
          <a:xfrm>
            <a:off x="2099214" y="1799014"/>
            <a:ext cx="7993572" cy="4029386"/>
          </a:xfrm>
          <a:prstGeom prst="roundRect">
            <a:avLst>
              <a:gd name="adj" fmla="val 50000"/>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14099" fontAlgn="base">
              <a:lnSpc>
                <a:spcPct val="90000"/>
              </a:lnSpc>
              <a:spcBef>
                <a:spcPct val="0"/>
              </a:spcBef>
              <a:spcAft>
                <a:spcPct val="0"/>
              </a:spcAft>
            </a:pPr>
            <a:endParaRPr lang="en-US" sz="2000" kern="0" spc="-50" err="1">
              <a:gradFill>
                <a:gsLst>
                  <a:gs pos="1250">
                    <a:schemeClr val="bg1"/>
                  </a:gs>
                  <a:gs pos="10417">
                    <a:schemeClr val="bg1"/>
                  </a:gs>
                </a:gsLst>
                <a:lin ang="5400000" scaled="0"/>
              </a:gradFill>
            </a:endParaRPr>
          </a:p>
        </p:txBody>
      </p:sp>
      <p:sp>
        <p:nvSpPr>
          <p:cNvPr id="836" name="Rectangle 835">
            <a:extLst>
              <a:ext uri="{FF2B5EF4-FFF2-40B4-BE49-F238E27FC236}">
                <a16:creationId xmlns:a16="http://schemas.microsoft.com/office/drawing/2014/main" id="{5BC2D981-6F45-4021-83C5-6626CA69C25D}"/>
              </a:ext>
            </a:extLst>
          </p:cNvPr>
          <p:cNvSpPr/>
          <p:nvPr/>
        </p:nvSpPr>
        <p:spPr bwMode="auto">
          <a:xfrm>
            <a:off x="8828988" y="4783421"/>
            <a:ext cx="745826" cy="91699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a:extLst>
              <a:ext uri="{FF2B5EF4-FFF2-40B4-BE49-F238E27FC236}">
                <a16:creationId xmlns:a16="http://schemas.microsoft.com/office/drawing/2014/main" id="{94ACDEEF-ADA8-415A-9FFB-97BF4D85EB07}"/>
              </a:ext>
            </a:extLst>
          </p:cNvPr>
          <p:cNvSpPr/>
          <p:nvPr/>
        </p:nvSpPr>
        <p:spPr bwMode="auto">
          <a:xfrm>
            <a:off x="9307839" y="1971674"/>
            <a:ext cx="528558" cy="43751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B048716-42A0-493D-A209-64E066D7AD1F}"/>
              </a:ext>
            </a:extLst>
          </p:cNvPr>
          <p:cNvSpPr/>
          <p:nvPr/>
        </p:nvSpPr>
        <p:spPr bwMode="auto">
          <a:xfrm>
            <a:off x="9854721" y="3687087"/>
            <a:ext cx="425715" cy="48930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2F14B58D-C33E-4959-9704-6356977FDA73}"/>
              </a:ext>
            </a:extLst>
          </p:cNvPr>
          <p:cNvGrpSpPr/>
          <p:nvPr/>
        </p:nvGrpSpPr>
        <p:grpSpPr>
          <a:xfrm>
            <a:off x="8493092" y="4701456"/>
            <a:ext cx="1455958" cy="998955"/>
            <a:chOff x="2827075" y="4549811"/>
            <a:chExt cx="2221294" cy="1524064"/>
          </a:xfrm>
        </p:grpSpPr>
        <p:sp>
          <p:nvSpPr>
            <p:cNvPr id="833" name="Tree">
              <a:extLst>
                <a:ext uri="{FF2B5EF4-FFF2-40B4-BE49-F238E27FC236}">
                  <a16:creationId xmlns:a16="http://schemas.microsoft.com/office/drawing/2014/main" id="{58F56D0B-7870-4981-92B2-3113B5E761FB}"/>
                </a:ext>
              </a:extLst>
            </p:cNvPr>
            <p:cNvSpPr>
              <a:spLocks noChangeAspect="1" noEditPoints="1"/>
            </p:cNvSpPr>
            <p:nvPr/>
          </p:nvSpPr>
          <p:spPr bwMode="auto">
            <a:xfrm>
              <a:off x="2827075" y="4934409"/>
              <a:ext cx="885411" cy="1007034"/>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cloud">
              <a:extLst>
                <a:ext uri="{FF2B5EF4-FFF2-40B4-BE49-F238E27FC236}">
                  <a16:creationId xmlns:a16="http://schemas.microsoft.com/office/drawing/2014/main" id="{5BEF1AD4-AB68-4018-9B01-F287ADB29764}"/>
                </a:ext>
              </a:extLst>
            </p:cNvPr>
            <p:cNvSpPr>
              <a:spLocks noChangeAspect="1"/>
            </p:cNvSpPr>
            <p:nvPr/>
          </p:nvSpPr>
          <p:spPr bwMode="auto">
            <a:xfrm>
              <a:off x="3704581" y="4549811"/>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building_8">
              <a:extLst>
                <a:ext uri="{FF2B5EF4-FFF2-40B4-BE49-F238E27FC236}">
                  <a16:creationId xmlns:a16="http://schemas.microsoft.com/office/drawing/2014/main" id="{2DB2A705-DB7D-4B94-A12E-0951933151A4}"/>
                </a:ext>
              </a:extLst>
            </p:cNvPr>
            <p:cNvSpPr>
              <a:spLocks noChangeAspect="1" noEditPoints="1"/>
            </p:cNvSpPr>
            <p:nvPr/>
          </p:nvSpPr>
          <p:spPr bwMode="auto">
            <a:xfrm>
              <a:off x="3739486" y="5049613"/>
              <a:ext cx="943085" cy="102426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house">
              <a:extLst>
                <a:ext uri="{FF2B5EF4-FFF2-40B4-BE49-F238E27FC236}">
                  <a16:creationId xmlns:a16="http://schemas.microsoft.com/office/drawing/2014/main" id="{1ADA35AC-544C-4D26-BF5C-84DA1FF68297}"/>
                </a:ext>
              </a:extLst>
            </p:cNvPr>
            <p:cNvSpPr>
              <a:spLocks noChangeAspect="1" noEditPoints="1"/>
            </p:cNvSpPr>
            <p:nvPr/>
          </p:nvSpPr>
          <p:spPr bwMode="auto">
            <a:xfrm>
              <a:off x="3174061" y="5517071"/>
              <a:ext cx="627670" cy="55680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9" name="Rectangle 28"/>
          <p:cNvSpPr/>
          <p:nvPr/>
        </p:nvSpPr>
        <p:spPr>
          <a:xfrm>
            <a:off x="9739855" y="5342079"/>
            <a:ext cx="1905227"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Infrastructure</a:t>
            </a:r>
          </a:p>
        </p:txBody>
      </p:sp>
      <p:sp>
        <p:nvSpPr>
          <p:cNvPr id="701" name="Rectangle 700"/>
          <p:cNvSpPr/>
          <p:nvPr/>
        </p:nvSpPr>
        <p:spPr>
          <a:xfrm>
            <a:off x="10127568" y="2079278"/>
            <a:ext cx="1613193"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Applications</a:t>
            </a:r>
          </a:p>
        </p:txBody>
      </p:sp>
      <p:sp>
        <p:nvSpPr>
          <p:cNvPr id="702" name="Rectangle 701"/>
          <p:cNvSpPr/>
          <p:nvPr/>
        </p:nvSpPr>
        <p:spPr>
          <a:xfrm>
            <a:off x="10555327" y="3773376"/>
            <a:ext cx="1360896"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Devices</a:t>
            </a:r>
          </a:p>
        </p:txBody>
      </p:sp>
      <p:sp>
        <p:nvSpPr>
          <p:cNvPr id="74" name="TextBox 73"/>
          <p:cNvSpPr txBox="1"/>
          <p:nvPr/>
        </p:nvSpPr>
        <p:spPr>
          <a:xfrm>
            <a:off x="1520190" y="2309022"/>
            <a:ext cx="4720525" cy="2627862"/>
          </a:xfrm>
          <a:prstGeom prst="rect">
            <a:avLst/>
          </a:prstGeom>
          <a:solidFill>
            <a:srgbClr val="EAEAEA">
              <a:alpha val="64000"/>
            </a:srgbClr>
          </a:solidFill>
          <a:ln w="38100">
            <a:solidFill>
              <a:schemeClr val="accent2"/>
            </a:solidFill>
          </a:ln>
        </p:spPr>
        <p:txBody>
          <a:bodyPr wrap="square" rtlCol="0">
            <a:noAutofit/>
          </a:bodyPr>
          <a:lstStyle>
            <a:defPPr>
              <a:defRPr lang="en-US"/>
            </a:defPPr>
            <a:lvl1pPr defTabSz="896066">
              <a:spcAft>
                <a:spcPts val="588"/>
              </a:spcAft>
              <a:tabLst>
                <a:tab pos="2057400" algn="l"/>
              </a:tabLst>
              <a:defRPr sz="1765" kern="0">
                <a:solidFill>
                  <a:srgbClr val="0062D8"/>
                </a:solidFill>
                <a:cs typeface="Segoe UI Light" panose="020B0502040204020203" pitchFamily="34" charset="0"/>
              </a:defRPr>
            </a:lvl1pPr>
          </a:lstStyle>
          <a:p>
            <a:pPr marL="0" marR="0" lvl="0" indent="0" defTabSz="896066" eaLnBrk="1" fontAlgn="auto" latinLnBrk="0" hangingPunct="1">
              <a:lnSpc>
                <a:spcPct val="100000"/>
              </a:lnSpc>
              <a:spcBef>
                <a:spcPts val="0"/>
              </a:spcBef>
              <a:spcAft>
                <a:spcPts val="588"/>
              </a:spcAft>
              <a:buClrTx/>
              <a:buSzTx/>
              <a:buFontTx/>
              <a:buNone/>
              <a:tabLst>
                <a:tab pos="2057400" algn="l"/>
              </a:tabLst>
              <a:defRPr/>
            </a:pPr>
            <a:endParaRPr kumimoji="0" lang="en-US" sz="1765" b="0" i="0" u="none" strike="noStrike" kern="0" cap="none" spc="0" normalizeH="0" baseline="0" noProof="0">
              <a:ln>
                <a:noFill/>
              </a:ln>
              <a:solidFill>
                <a:srgbClr val="0062D8"/>
              </a:solidFill>
              <a:effectLst/>
              <a:uLnTx/>
              <a:uFillTx/>
              <a:cs typeface="Segoe UI Light" panose="020B0502040204020203" pitchFamily="34" charset="0"/>
            </a:endParaRPr>
          </a:p>
        </p:txBody>
      </p:sp>
      <p:grpSp>
        <p:nvGrpSpPr>
          <p:cNvPr id="28" name="Group 27"/>
          <p:cNvGrpSpPr/>
          <p:nvPr/>
        </p:nvGrpSpPr>
        <p:grpSpPr>
          <a:xfrm>
            <a:off x="4012547" y="3765171"/>
            <a:ext cx="1813771" cy="814515"/>
            <a:chOff x="2428593" y="2111939"/>
            <a:chExt cx="1879912" cy="844217"/>
          </a:xfrm>
        </p:grpSpPr>
        <p:grpSp>
          <p:nvGrpSpPr>
            <p:cNvPr id="421" name="Group 420"/>
            <p:cNvGrpSpPr/>
            <p:nvPr/>
          </p:nvGrpSpPr>
          <p:grpSpPr>
            <a:xfrm>
              <a:off x="2428593" y="2111939"/>
              <a:ext cx="587255" cy="844217"/>
              <a:chOff x="1609726" y="2506663"/>
              <a:chExt cx="1614487" cy="2320925"/>
            </a:xfrm>
          </p:grpSpPr>
          <p:sp>
            <p:nvSpPr>
              <p:cNvPr id="422"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3"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4"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5"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6"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7"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8"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9"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0"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1"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2"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3"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4"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5"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6"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7"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8"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9"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0"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1"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2"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3"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4"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5"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6"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7"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8"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9"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0"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1"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2"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3"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4"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5"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6"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457"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1"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2"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3"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4"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5"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6"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7"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8"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69"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0"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1"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2"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3"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4"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5"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6"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7"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8"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79"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0"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1"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2"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3"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4"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5"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6"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7"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8"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9"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0"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1"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2"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3"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21" name="Rectangle 20"/>
            <p:cNvSpPr/>
            <p:nvPr/>
          </p:nvSpPr>
          <p:spPr>
            <a:xfrm>
              <a:off x="3028851" y="2589080"/>
              <a:ext cx="1279654" cy="28710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Users</a:t>
              </a:r>
            </a:p>
          </p:txBody>
        </p:sp>
      </p:grpSp>
      <p:grpSp>
        <p:nvGrpSpPr>
          <p:cNvPr id="27" name="Group 26"/>
          <p:cNvGrpSpPr/>
          <p:nvPr/>
        </p:nvGrpSpPr>
        <p:grpSpPr>
          <a:xfrm>
            <a:off x="2053145" y="2759601"/>
            <a:ext cx="1485389" cy="543365"/>
            <a:chOff x="498452" y="2029247"/>
            <a:chExt cx="1539556" cy="563179"/>
          </a:xfrm>
        </p:grpSpPr>
        <p:grpSp>
          <p:nvGrpSpPr>
            <p:cNvPr id="619" name="Group 618"/>
            <p:cNvGrpSpPr/>
            <p:nvPr/>
          </p:nvGrpSpPr>
          <p:grpSpPr>
            <a:xfrm>
              <a:off x="498452" y="2029247"/>
              <a:ext cx="391759" cy="563179"/>
              <a:chOff x="1609726" y="2506663"/>
              <a:chExt cx="1614487" cy="2320925"/>
            </a:xfrm>
          </p:grpSpPr>
          <p:sp>
            <p:nvSpPr>
              <p:cNvPr id="62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65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698" name="Rectangle 697"/>
            <p:cNvSpPr/>
            <p:nvPr/>
          </p:nvSpPr>
          <p:spPr>
            <a:xfrm>
              <a:off x="967696" y="2254552"/>
              <a:ext cx="1070312" cy="28710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Partner/B2B</a:t>
              </a:r>
            </a:p>
          </p:txBody>
        </p:sp>
      </p:grpSp>
      <p:grpSp>
        <p:nvGrpSpPr>
          <p:cNvPr id="26" name="Group 25"/>
          <p:cNvGrpSpPr/>
          <p:nvPr/>
        </p:nvGrpSpPr>
        <p:grpSpPr>
          <a:xfrm>
            <a:off x="1670121" y="4040870"/>
            <a:ext cx="1599742" cy="543365"/>
            <a:chOff x="428742" y="3051490"/>
            <a:chExt cx="1658080" cy="563179"/>
          </a:xfrm>
        </p:grpSpPr>
        <p:grpSp>
          <p:nvGrpSpPr>
            <p:cNvPr id="544" name="Group 543"/>
            <p:cNvGrpSpPr/>
            <p:nvPr/>
          </p:nvGrpSpPr>
          <p:grpSpPr>
            <a:xfrm>
              <a:off x="428742" y="3051490"/>
              <a:ext cx="391759" cy="563179"/>
              <a:chOff x="1609726" y="2506663"/>
              <a:chExt cx="1614487" cy="2320925"/>
            </a:xfrm>
          </p:grpSpPr>
          <p:sp>
            <p:nvSpPr>
              <p:cNvPr id="545"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6"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7"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8"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9"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0"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1"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2"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3"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4"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5"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6"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7"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8"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9"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0"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1"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2"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3"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4"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5"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6"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7"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8"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9"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0"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1"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2"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3"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4"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5"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6"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7"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8"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9"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580"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1"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2"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4"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5"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6"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7"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8"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9"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0"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1"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2"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3"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4"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5"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6"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7"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8"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9"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0"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1"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2"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3"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4"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5"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6"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7"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8"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9"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0"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1"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2"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3"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4"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5"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6"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699" name="Rectangle 698"/>
            <p:cNvSpPr/>
            <p:nvPr/>
          </p:nvSpPr>
          <p:spPr>
            <a:xfrm>
              <a:off x="846310" y="3276009"/>
              <a:ext cx="1240512" cy="28710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Customer/B2C</a:t>
              </a:r>
            </a:p>
          </p:txBody>
        </p:sp>
      </p:grpSp>
      <p:sp>
        <p:nvSpPr>
          <p:cNvPr id="2" name="Title 1"/>
          <p:cNvSpPr>
            <a:spLocks noGrp="1"/>
          </p:cNvSpPr>
          <p:nvPr>
            <p:ph type="title"/>
          </p:nvPr>
        </p:nvSpPr>
        <p:spPr>
          <a:xfrm>
            <a:off x="588263" y="457201"/>
            <a:ext cx="11018520" cy="553999"/>
          </a:xfrm>
        </p:spPr>
        <p:txBody>
          <a:bodyPr/>
          <a:lstStyle/>
          <a:p>
            <a:r>
              <a:rPr lang="en-US"/>
              <a:t>Identity and access management</a:t>
            </a:r>
          </a:p>
        </p:txBody>
      </p:sp>
      <p:grpSp>
        <p:nvGrpSpPr>
          <p:cNvPr id="733" name="Group 732">
            <a:extLst>
              <a:ext uri="{FF2B5EF4-FFF2-40B4-BE49-F238E27FC236}">
                <a16:creationId xmlns:a16="http://schemas.microsoft.com/office/drawing/2014/main" id="{D7D13FA9-E724-446F-AEEC-B08A321DF68F}"/>
              </a:ext>
            </a:extLst>
          </p:cNvPr>
          <p:cNvGrpSpPr/>
          <p:nvPr/>
        </p:nvGrpSpPr>
        <p:grpSpPr>
          <a:xfrm>
            <a:off x="6409521" y="2322463"/>
            <a:ext cx="1429193" cy="981116"/>
            <a:chOff x="3472711" y="3729992"/>
            <a:chExt cx="1429193" cy="981116"/>
          </a:xfrm>
        </p:grpSpPr>
        <p:pic>
          <p:nvPicPr>
            <p:cNvPr id="734" name="Picture 733">
              <a:extLst>
                <a:ext uri="{FF2B5EF4-FFF2-40B4-BE49-F238E27FC236}">
                  <a16:creationId xmlns:a16="http://schemas.microsoft.com/office/drawing/2014/main" id="{C1EF1D0C-8B16-47B5-A217-FFD7E07BA614}"/>
                </a:ext>
              </a:extLst>
            </p:cNvPr>
            <p:cNvPicPr>
              <a:picLocks noChangeAspect="1"/>
            </p:cNvPicPr>
            <p:nvPr/>
          </p:nvPicPr>
          <p:blipFill>
            <a:blip r:embed="rId6"/>
            <a:stretch>
              <a:fillRect/>
            </a:stretch>
          </p:blipFill>
          <p:spPr>
            <a:xfrm>
              <a:off x="3621441" y="3729992"/>
              <a:ext cx="656432" cy="656432"/>
            </a:xfrm>
            <a:prstGeom prst="rect">
              <a:avLst/>
            </a:prstGeom>
          </p:spPr>
        </p:pic>
        <p:pic>
          <p:nvPicPr>
            <p:cNvPr id="735" name="Picture 734">
              <a:extLst>
                <a:ext uri="{FF2B5EF4-FFF2-40B4-BE49-F238E27FC236}">
                  <a16:creationId xmlns:a16="http://schemas.microsoft.com/office/drawing/2014/main" id="{FE4149C8-0620-4609-944F-13F5F66062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72711" y="4334164"/>
              <a:ext cx="561990" cy="376944"/>
            </a:xfrm>
            <a:prstGeom prst="rect">
              <a:avLst/>
            </a:prstGeom>
          </p:spPr>
        </p:pic>
        <p:grpSp>
          <p:nvGrpSpPr>
            <p:cNvPr id="736" name="Group 735">
              <a:extLst>
                <a:ext uri="{FF2B5EF4-FFF2-40B4-BE49-F238E27FC236}">
                  <a16:creationId xmlns:a16="http://schemas.microsoft.com/office/drawing/2014/main" id="{385FBC35-A05A-42D1-8291-72E49E9BAF73}"/>
                </a:ext>
              </a:extLst>
            </p:cNvPr>
            <p:cNvGrpSpPr/>
            <p:nvPr/>
          </p:nvGrpSpPr>
          <p:grpSpPr>
            <a:xfrm>
              <a:off x="3715216" y="4232091"/>
              <a:ext cx="176846" cy="178484"/>
              <a:chOff x="6201278" y="2200962"/>
              <a:chExt cx="408444" cy="412227"/>
            </a:xfrm>
          </p:grpSpPr>
          <p:sp>
            <p:nvSpPr>
              <p:cNvPr id="743" name="Oval 742">
                <a:extLst>
                  <a:ext uri="{FF2B5EF4-FFF2-40B4-BE49-F238E27FC236}">
                    <a16:creationId xmlns:a16="http://schemas.microsoft.com/office/drawing/2014/main" id="{D7691BCD-CCC0-4835-BD25-20B1A82CC884}"/>
                  </a:ext>
                </a:extLst>
              </p:cNvPr>
              <p:cNvSpPr/>
              <p:nvPr/>
            </p:nvSpPr>
            <p:spPr bwMode="auto">
              <a:xfrm>
                <a:off x="6201278" y="2200962"/>
                <a:ext cx="408444" cy="412227"/>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744" name="Group 743">
                <a:extLst>
                  <a:ext uri="{FF2B5EF4-FFF2-40B4-BE49-F238E27FC236}">
                    <a16:creationId xmlns:a16="http://schemas.microsoft.com/office/drawing/2014/main" id="{9AC24F4C-7D18-416A-9D09-E88F4D528BDF}"/>
                  </a:ext>
                </a:extLst>
              </p:cNvPr>
              <p:cNvGrpSpPr/>
              <p:nvPr/>
            </p:nvGrpSpPr>
            <p:grpSpPr>
              <a:xfrm>
                <a:off x="6243622" y="2257282"/>
                <a:ext cx="318312" cy="299752"/>
                <a:chOff x="4118206" y="244859"/>
                <a:chExt cx="470561" cy="443125"/>
              </a:xfrm>
              <a:solidFill>
                <a:schemeClr val="tx2">
                  <a:lumMod val="60000"/>
                  <a:lumOff val="40000"/>
                </a:schemeClr>
              </a:solidFill>
            </p:grpSpPr>
            <p:sp>
              <p:nvSpPr>
                <p:cNvPr id="745" name="Freeform 79">
                  <a:extLst>
                    <a:ext uri="{FF2B5EF4-FFF2-40B4-BE49-F238E27FC236}">
                      <a16:creationId xmlns:a16="http://schemas.microsoft.com/office/drawing/2014/main" id="{DE7AACB0-FA2E-4767-97B3-7560EA5F3DFB}"/>
                    </a:ext>
                  </a:extLst>
                </p:cNvPr>
                <p:cNvSpPr>
                  <a:spLocks noChangeAspect="1"/>
                </p:cNvSpPr>
                <p:nvPr/>
              </p:nvSpPr>
              <p:spPr bwMode="black">
                <a:xfrm>
                  <a:off x="4118206" y="438150"/>
                  <a:ext cx="340920" cy="249834"/>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grpFill/>
                <a:ln>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6" name="Freeform 99">
                  <a:extLst>
                    <a:ext uri="{FF2B5EF4-FFF2-40B4-BE49-F238E27FC236}">
                      <a16:creationId xmlns:a16="http://schemas.microsoft.com/office/drawing/2014/main" id="{8C19D41F-BEDC-4A95-89F3-390E2C329A83}"/>
                    </a:ext>
                  </a:extLst>
                </p:cNvPr>
                <p:cNvSpPr>
                  <a:spLocks noChangeAspect="1"/>
                </p:cNvSpPr>
                <p:nvPr/>
              </p:nvSpPr>
              <p:spPr bwMode="black">
                <a:xfrm>
                  <a:off x="4247847" y="244859"/>
                  <a:ext cx="340920" cy="24983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37" name="Group 736">
              <a:extLst>
                <a:ext uri="{FF2B5EF4-FFF2-40B4-BE49-F238E27FC236}">
                  <a16:creationId xmlns:a16="http://schemas.microsoft.com/office/drawing/2014/main" id="{F57041A0-C552-49CE-8208-B7271BA2945E}"/>
                </a:ext>
              </a:extLst>
            </p:cNvPr>
            <p:cNvGrpSpPr/>
            <p:nvPr/>
          </p:nvGrpSpPr>
          <p:grpSpPr>
            <a:xfrm>
              <a:off x="3984886" y="4298550"/>
              <a:ext cx="319238" cy="319238"/>
              <a:chOff x="7123690" y="1513381"/>
              <a:chExt cx="738043" cy="738043"/>
            </a:xfrm>
          </p:grpSpPr>
          <p:sp>
            <p:nvSpPr>
              <p:cNvPr id="741" name="Oval 740">
                <a:extLst>
                  <a:ext uri="{FF2B5EF4-FFF2-40B4-BE49-F238E27FC236}">
                    <a16:creationId xmlns:a16="http://schemas.microsoft.com/office/drawing/2014/main" id="{68F41FFE-4B00-4BFD-9307-492E3497C9F0}"/>
                  </a:ext>
                </a:extLst>
              </p:cNvPr>
              <p:cNvSpPr/>
              <p:nvPr/>
            </p:nvSpPr>
            <p:spPr bwMode="auto">
              <a:xfrm>
                <a:off x="7123690" y="1513381"/>
                <a:ext cx="738043" cy="738043"/>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742" name="Arrow: Quad 741">
                <a:extLst>
                  <a:ext uri="{FF2B5EF4-FFF2-40B4-BE49-F238E27FC236}">
                    <a16:creationId xmlns:a16="http://schemas.microsoft.com/office/drawing/2014/main" id="{35EED22B-0535-4FB8-B092-D6E4A78F644C}"/>
                  </a:ext>
                </a:extLst>
              </p:cNvPr>
              <p:cNvSpPr/>
              <p:nvPr/>
            </p:nvSpPr>
            <p:spPr bwMode="auto">
              <a:xfrm>
                <a:off x="7247080" y="1609322"/>
                <a:ext cx="560689" cy="560689"/>
              </a:xfrm>
              <a:prstGeom prst="quadArrow">
                <a:avLst>
                  <a:gd name="adj1" fmla="val 14723"/>
                  <a:gd name="adj2" fmla="val 15890"/>
                  <a:gd name="adj3" fmla="val 18223"/>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grpSp>
        <p:grpSp>
          <p:nvGrpSpPr>
            <p:cNvPr id="738" name="Group 737">
              <a:extLst>
                <a:ext uri="{FF2B5EF4-FFF2-40B4-BE49-F238E27FC236}">
                  <a16:creationId xmlns:a16="http://schemas.microsoft.com/office/drawing/2014/main" id="{F863DF8B-9B87-46E9-A2F3-23C054AAF682}"/>
                </a:ext>
              </a:extLst>
            </p:cNvPr>
            <p:cNvGrpSpPr/>
            <p:nvPr/>
          </p:nvGrpSpPr>
          <p:grpSpPr>
            <a:xfrm>
              <a:off x="4313809" y="4310969"/>
              <a:ext cx="588095" cy="284940"/>
              <a:chOff x="7221415" y="2341470"/>
              <a:chExt cx="839728" cy="406860"/>
            </a:xfrm>
          </p:grpSpPr>
          <p:sp>
            <p:nvSpPr>
              <p:cNvPr id="739" name="Rectangle: Rounded Corners 738">
                <a:extLst>
                  <a:ext uri="{FF2B5EF4-FFF2-40B4-BE49-F238E27FC236}">
                    <a16:creationId xmlns:a16="http://schemas.microsoft.com/office/drawing/2014/main" id="{B7F31325-B2CD-4BC8-8579-FFC1B5640F66}"/>
                  </a:ext>
                </a:extLst>
              </p:cNvPr>
              <p:cNvSpPr/>
              <p:nvPr/>
            </p:nvSpPr>
            <p:spPr bwMode="auto">
              <a:xfrm>
                <a:off x="7267545" y="2355525"/>
                <a:ext cx="742602" cy="350322"/>
              </a:xfrm>
              <a:prstGeom prst="roundRect">
                <a:avLst>
                  <a:gd name="adj" fmla="val 0"/>
                </a:avLst>
              </a:prstGeom>
              <a:solidFill>
                <a:srgbClr val="FFFFFF"/>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740" name="Rectangle 739">
                <a:extLst>
                  <a:ext uri="{FF2B5EF4-FFF2-40B4-BE49-F238E27FC236}">
                    <a16:creationId xmlns:a16="http://schemas.microsoft.com/office/drawing/2014/main" id="{933EEF2C-0D6D-4F9C-9AB0-FCA48CDD8672}"/>
                  </a:ext>
                </a:extLst>
              </p:cNvPr>
              <p:cNvSpPr/>
              <p:nvPr/>
            </p:nvSpPr>
            <p:spPr>
              <a:xfrm>
                <a:off x="7221415" y="2341470"/>
                <a:ext cx="839728" cy="406860"/>
              </a:xfrm>
              <a:prstGeom prst="rect">
                <a:avLst/>
              </a:prstGeom>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a:ln>
                      <a:noFill/>
                    </a:ln>
                    <a:gradFill>
                      <a:gsLst>
                        <a:gs pos="1250">
                          <a:schemeClr val="tx1"/>
                        </a:gs>
                        <a:gs pos="100000">
                          <a:schemeClr val="tx1"/>
                        </a:gs>
                      </a:gsLst>
                      <a:lin ang="5400000" scaled="0"/>
                    </a:gradFill>
                    <a:effectLst/>
                    <a:uLnTx/>
                    <a:uFillTx/>
                    <a:latin typeface="Segoe UI"/>
                    <a:ea typeface="+mn-ea"/>
                    <a:cs typeface="+mn-cs"/>
                  </a:rPr>
                  <a:t>LDAP</a:t>
                </a:r>
              </a:p>
            </p:txBody>
          </p:sp>
        </p:grpSp>
      </p:grpSp>
      <p:grpSp>
        <p:nvGrpSpPr>
          <p:cNvPr id="747" name="Group 746">
            <a:extLst>
              <a:ext uri="{FF2B5EF4-FFF2-40B4-BE49-F238E27FC236}">
                <a16:creationId xmlns:a16="http://schemas.microsoft.com/office/drawing/2014/main" id="{96B1D062-564A-422A-8BE0-3332591B124C}"/>
              </a:ext>
            </a:extLst>
          </p:cNvPr>
          <p:cNvGrpSpPr/>
          <p:nvPr/>
        </p:nvGrpSpPr>
        <p:grpSpPr>
          <a:xfrm>
            <a:off x="4268347" y="2489634"/>
            <a:ext cx="1914648" cy="1028366"/>
            <a:chOff x="1272145" y="3324451"/>
            <a:chExt cx="1914648" cy="1028366"/>
          </a:xfrm>
        </p:grpSpPr>
        <p:grpSp>
          <p:nvGrpSpPr>
            <p:cNvPr id="748" name="Group 747">
              <a:extLst>
                <a:ext uri="{FF2B5EF4-FFF2-40B4-BE49-F238E27FC236}">
                  <a16:creationId xmlns:a16="http://schemas.microsoft.com/office/drawing/2014/main" id="{F5D991FA-56C2-46F1-8B5D-7AF4931197A5}"/>
                </a:ext>
              </a:extLst>
            </p:cNvPr>
            <p:cNvGrpSpPr/>
            <p:nvPr/>
          </p:nvGrpSpPr>
          <p:grpSpPr>
            <a:xfrm>
              <a:off x="1272145" y="3324451"/>
              <a:ext cx="715353" cy="1028366"/>
              <a:chOff x="1609726" y="2506663"/>
              <a:chExt cx="1614487" cy="2320925"/>
            </a:xfrm>
          </p:grpSpPr>
          <p:sp>
            <p:nvSpPr>
              <p:cNvPr id="750" name="Freeform 151">
                <a:extLst>
                  <a:ext uri="{FF2B5EF4-FFF2-40B4-BE49-F238E27FC236}">
                    <a16:creationId xmlns:a16="http://schemas.microsoft.com/office/drawing/2014/main" id="{2A59BCAD-9860-45BE-A5D6-FB18EF11BB27}"/>
                  </a:ext>
                </a:extLst>
              </p:cNvPr>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1" name="Freeform 152">
                <a:extLst>
                  <a:ext uri="{FF2B5EF4-FFF2-40B4-BE49-F238E27FC236}">
                    <a16:creationId xmlns:a16="http://schemas.microsoft.com/office/drawing/2014/main" id="{E79661C6-C279-4367-9449-02FCF3EF52F0}"/>
                  </a:ext>
                </a:extLst>
              </p:cNvPr>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2" name="Freeform 153">
                <a:extLst>
                  <a:ext uri="{FF2B5EF4-FFF2-40B4-BE49-F238E27FC236}">
                    <a16:creationId xmlns:a16="http://schemas.microsoft.com/office/drawing/2014/main" id="{FFD1C5F0-58AA-44AD-B131-6731E175768D}"/>
                  </a:ext>
                </a:extLst>
              </p:cNvPr>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3" name="Freeform 154">
                <a:extLst>
                  <a:ext uri="{FF2B5EF4-FFF2-40B4-BE49-F238E27FC236}">
                    <a16:creationId xmlns:a16="http://schemas.microsoft.com/office/drawing/2014/main" id="{E454A5FB-51E9-42D8-8851-FA5D864C165B}"/>
                  </a:ext>
                </a:extLst>
              </p:cNvPr>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4" name="Freeform 155">
                <a:extLst>
                  <a:ext uri="{FF2B5EF4-FFF2-40B4-BE49-F238E27FC236}">
                    <a16:creationId xmlns:a16="http://schemas.microsoft.com/office/drawing/2014/main" id="{683FD85F-10C1-45D6-9521-2769BF668C61}"/>
                  </a:ext>
                </a:extLst>
              </p:cNvPr>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5" name="Freeform 156">
                <a:extLst>
                  <a:ext uri="{FF2B5EF4-FFF2-40B4-BE49-F238E27FC236}">
                    <a16:creationId xmlns:a16="http://schemas.microsoft.com/office/drawing/2014/main" id="{5B2FEE9D-D611-465C-8EED-028B3DF530C6}"/>
                  </a:ext>
                </a:extLst>
              </p:cNvPr>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6" name="Freeform 157">
                <a:extLst>
                  <a:ext uri="{FF2B5EF4-FFF2-40B4-BE49-F238E27FC236}">
                    <a16:creationId xmlns:a16="http://schemas.microsoft.com/office/drawing/2014/main" id="{B9CB998C-ECE3-44DD-A2B5-ED0CF7998185}"/>
                  </a:ext>
                </a:extLst>
              </p:cNvPr>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7" name="Freeform 158">
                <a:extLst>
                  <a:ext uri="{FF2B5EF4-FFF2-40B4-BE49-F238E27FC236}">
                    <a16:creationId xmlns:a16="http://schemas.microsoft.com/office/drawing/2014/main" id="{F40A05AE-5D88-44D2-B778-83DDC87693D0}"/>
                  </a:ext>
                </a:extLst>
              </p:cNvPr>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8" name="Rectangle 159">
                <a:extLst>
                  <a:ext uri="{FF2B5EF4-FFF2-40B4-BE49-F238E27FC236}">
                    <a16:creationId xmlns:a16="http://schemas.microsoft.com/office/drawing/2014/main" id="{1D66E34A-AF88-49D2-ACBE-7FE11F02F08D}"/>
                  </a:ext>
                </a:extLst>
              </p:cNvPr>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9" name="Rectangle 160">
                <a:extLst>
                  <a:ext uri="{FF2B5EF4-FFF2-40B4-BE49-F238E27FC236}">
                    <a16:creationId xmlns:a16="http://schemas.microsoft.com/office/drawing/2014/main" id="{56E7E010-455C-4FF4-A0A0-089B6C4D3705}"/>
                  </a:ext>
                </a:extLst>
              </p:cNvPr>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0" name="Freeform 161">
                <a:extLst>
                  <a:ext uri="{FF2B5EF4-FFF2-40B4-BE49-F238E27FC236}">
                    <a16:creationId xmlns:a16="http://schemas.microsoft.com/office/drawing/2014/main" id="{C8B92FF9-C1BF-4164-B725-72D9B538A70E}"/>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1" name="Freeform 162">
                <a:extLst>
                  <a:ext uri="{FF2B5EF4-FFF2-40B4-BE49-F238E27FC236}">
                    <a16:creationId xmlns:a16="http://schemas.microsoft.com/office/drawing/2014/main" id="{5E6298BD-C647-4A1E-983E-E13FCE2576AF}"/>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2" name="Freeform 163">
                <a:extLst>
                  <a:ext uri="{FF2B5EF4-FFF2-40B4-BE49-F238E27FC236}">
                    <a16:creationId xmlns:a16="http://schemas.microsoft.com/office/drawing/2014/main" id="{A6ADB4C9-0507-46A9-8C03-E2C253B6359D}"/>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3" name="Freeform 164">
                <a:extLst>
                  <a:ext uri="{FF2B5EF4-FFF2-40B4-BE49-F238E27FC236}">
                    <a16:creationId xmlns:a16="http://schemas.microsoft.com/office/drawing/2014/main" id="{EF74CD4D-DF81-47AE-9564-41D903BFE3F7}"/>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4" name="Freeform 165">
                <a:extLst>
                  <a:ext uri="{FF2B5EF4-FFF2-40B4-BE49-F238E27FC236}">
                    <a16:creationId xmlns:a16="http://schemas.microsoft.com/office/drawing/2014/main" id="{CEB451A5-82B0-4CD6-A579-1F185B29022E}"/>
                  </a:ext>
                </a:extLst>
              </p:cNvPr>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5" name="Freeform 166">
                <a:extLst>
                  <a:ext uri="{FF2B5EF4-FFF2-40B4-BE49-F238E27FC236}">
                    <a16:creationId xmlns:a16="http://schemas.microsoft.com/office/drawing/2014/main" id="{5B5AFDC7-CBC9-410D-8D2B-E7D8D862426A}"/>
                  </a:ext>
                </a:extLst>
              </p:cNvPr>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6" name="Freeform 167">
                <a:extLst>
                  <a:ext uri="{FF2B5EF4-FFF2-40B4-BE49-F238E27FC236}">
                    <a16:creationId xmlns:a16="http://schemas.microsoft.com/office/drawing/2014/main" id="{78916DAD-66D6-449C-943F-E33DEFC94C0C}"/>
                  </a:ext>
                </a:extLst>
              </p:cNvPr>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7" name="Freeform 168">
                <a:extLst>
                  <a:ext uri="{FF2B5EF4-FFF2-40B4-BE49-F238E27FC236}">
                    <a16:creationId xmlns:a16="http://schemas.microsoft.com/office/drawing/2014/main" id="{B2568FCA-618B-429C-8534-9444B89CF00A}"/>
                  </a:ext>
                </a:extLst>
              </p:cNvPr>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8" name="Freeform 169">
                <a:extLst>
                  <a:ext uri="{FF2B5EF4-FFF2-40B4-BE49-F238E27FC236}">
                    <a16:creationId xmlns:a16="http://schemas.microsoft.com/office/drawing/2014/main" id="{5E6C47C8-0C1D-46F7-9745-27DCCCA0962D}"/>
                  </a:ext>
                </a:extLst>
              </p:cNvPr>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9" name="Freeform 170">
                <a:extLst>
                  <a:ext uri="{FF2B5EF4-FFF2-40B4-BE49-F238E27FC236}">
                    <a16:creationId xmlns:a16="http://schemas.microsoft.com/office/drawing/2014/main" id="{A5C3063F-C118-4B29-941C-56D2FD532B69}"/>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0" name="Freeform 171">
                <a:extLst>
                  <a:ext uri="{FF2B5EF4-FFF2-40B4-BE49-F238E27FC236}">
                    <a16:creationId xmlns:a16="http://schemas.microsoft.com/office/drawing/2014/main" id="{84A94F7F-C380-4268-8AC0-B2DDAC4DD252}"/>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1" name="Freeform 172">
                <a:extLst>
                  <a:ext uri="{FF2B5EF4-FFF2-40B4-BE49-F238E27FC236}">
                    <a16:creationId xmlns:a16="http://schemas.microsoft.com/office/drawing/2014/main" id="{4DAE7654-B29B-431D-86D7-DA45F5B5384A}"/>
                  </a:ext>
                </a:extLst>
              </p:cNvPr>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2" name="Freeform 173">
                <a:extLst>
                  <a:ext uri="{FF2B5EF4-FFF2-40B4-BE49-F238E27FC236}">
                    <a16:creationId xmlns:a16="http://schemas.microsoft.com/office/drawing/2014/main" id="{E37DB2B2-1F8D-40C9-9DA1-054A77E44BFC}"/>
                  </a:ext>
                </a:extLst>
              </p:cNvPr>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3" name="Freeform 174">
                <a:extLst>
                  <a:ext uri="{FF2B5EF4-FFF2-40B4-BE49-F238E27FC236}">
                    <a16:creationId xmlns:a16="http://schemas.microsoft.com/office/drawing/2014/main" id="{F93BC4A6-4D9E-470A-A2F1-C69D4A180917}"/>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4" name="Freeform 175">
                <a:extLst>
                  <a:ext uri="{FF2B5EF4-FFF2-40B4-BE49-F238E27FC236}">
                    <a16:creationId xmlns:a16="http://schemas.microsoft.com/office/drawing/2014/main" id="{996DB6E2-7B40-4AB8-B5FC-62522AFD4475}"/>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5" name="Freeform 176">
                <a:extLst>
                  <a:ext uri="{FF2B5EF4-FFF2-40B4-BE49-F238E27FC236}">
                    <a16:creationId xmlns:a16="http://schemas.microsoft.com/office/drawing/2014/main" id="{EE581A22-6178-4FA3-BDDA-8ACD630C401C}"/>
                  </a:ext>
                </a:extLst>
              </p:cNvPr>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6" name="Freeform 177">
                <a:extLst>
                  <a:ext uri="{FF2B5EF4-FFF2-40B4-BE49-F238E27FC236}">
                    <a16:creationId xmlns:a16="http://schemas.microsoft.com/office/drawing/2014/main" id="{258AC5BB-769D-4DDF-8B1D-331B2C765170}"/>
                  </a:ext>
                </a:extLst>
              </p:cNvPr>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7" name="Freeform 178">
                <a:extLst>
                  <a:ext uri="{FF2B5EF4-FFF2-40B4-BE49-F238E27FC236}">
                    <a16:creationId xmlns:a16="http://schemas.microsoft.com/office/drawing/2014/main" id="{8F995A16-A0ED-43EC-A689-B9BE9BA57113}"/>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8" name="Freeform 179">
                <a:extLst>
                  <a:ext uri="{FF2B5EF4-FFF2-40B4-BE49-F238E27FC236}">
                    <a16:creationId xmlns:a16="http://schemas.microsoft.com/office/drawing/2014/main" id="{9D073531-010D-4956-BAB0-EF70DF11CBA4}"/>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9" name="Freeform 180">
                <a:extLst>
                  <a:ext uri="{FF2B5EF4-FFF2-40B4-BE49-F238E27FC236}">
                    <a16:creationId xmlns:a16="http://schemas.microsoft.com/office/drawing/2014/main" id="{2FE09712-43D7-44CE-BDB4-2011009421AF}"/>
                  </a:ext>
                </a:extLst>
              </p:cNvPr>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0" name="Freeform 181">
                <a:extLst>
                  <a:ext uri="{FF2B5EF4-FFF2-40B4-BE49-F238E27FC236}">
                    <a16:creationId xmlns:a16="http://schemas.microsoft.com/office/drawing/2014/main" id="{22553C24-43C1-4A3A-A103-B1E8BDF80CA0}"/>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1" name="Freeform 182">
                <a:extLst>
                  <a:ext uri="{FF2B5EF4-FFF2-40B4-BE49-F238E27FC236}">
                    <a16:creationId xmlns:a16="http://schemas.microsoft.com/office/drawing/2014/main" id="{E6AF1876-8F32-468F-8A92-C94D6109F667}"/>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2" name="Freeform 183">
                <a:extLst>
                  <a:ext uri="{FF2B5EF4-FFF2-40B4-BE49-F238E27FC236}">
                    <a16:creationId xmlns:a16="http://schemas.microsoft.com/office/drawing/2014/main" id="{C324080F-7C0B-4364-BA53-0A5E86A8C1A6}"/>
                  </a:ext>
                </a:extLst>
              </p:cNvPr>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3" name="Freeform 184">
                <a:extLst>
                  <a:ext uri="{FF2B5EF4-FFF2-40B4-BE49-F238E27FC236}">
                    <a16:creationId xmlns:a16="http://schemas.microsoft.com/office/drawing/2014/main" id="{D8213C76-DA49-43C1-8A2B-4A12E17F8065}"/>
                  </a:ext>
                </a:extLst>
              </p:cNvPr>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4" name="Freeform 191">
                <a:extLst>
                  <a:ext uri="{FF2B5EF4-FFF2-40B4-BE49-F238E27FC236}">
                    <a16:creationId xmlns:a16="http://schemas.microsoft.com/office/drawing/2014/main" id="{F2FD24A0-98FD-4357-A3B1-1FD7AE4AF4E8}"/>
                  </a:ext>
                </a:extLst>
              </p:cNvPr>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785" name="Picture 204">
                <a:extLst>
                  <a:ext uri="{FF2B5EF4-FFF2-40B4-BE49-F238E27FC236}">
                    <a16:creationId xmlns:a16="http://schemas.microsoft.com/office/drawing/2014/main" id="{22163F70-4CEE-49AE-91A4-E9D370D476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6" name="Picture 206">
                <a:extLst>
                  <a:ext uri="{FF2B5EF4-FFF2-40B4-BE49-F238E27FC236}">
                    <a16:creationId xmlns:a16="http://schemas.microsoft.com/office/drawing/2014/main" id="{52698BDC-D568-403B-AAB0-F47BC0804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7" name="Picture 207">
                <a:extLst>
                  <a:ext uri="{FF2B5EF4-FFF2-40B4-BE49-F238E27FC236}">
                    <a16:creationId xmlns:a16="http://schemas.microsoft.com/office/drawing/2014/main" id="{C9F64717-0F74-4A1C-AC54-B73F1E641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 name="Rectangle 208">
                <a:extLst>
                  <a:ext uri="{FF2B5EF4-FFF2-40B4-BE49-F238E27FC236}">
                    <a16:creationId xmlns:a16="http://schemas.microsoft.com/office/drawing/2014/main" id="{D691CD77-09FB-4EED-B3FA-E19FDFB9CA7E}"/>
                  </a:ext>
                </a:extLst>
              </p:cNvPr>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9" name="Rectangle 209">
                <a:extLst>
                  <a:ext uri="{FF2B5EF4-FFF2-40B4-BE49-F238E27FC236}">
                    <a16:creationId xmlns:a16="http://schemas.microsoft.com/office/drawing/2014/main" id="{8D0709E3-7C06-47CF-B9B8-1B0F6DB0069E}"/>
                  </a:ext>
                </a:extLst>
              </p:cNvPr>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0" name="Freeform 210">
                <a:extLst>
                  <a:ext uri="{FF2B5EF4-FFF2-40B4-BE49-F238E27FC236}">
                    <a16:creationId xmlns:a16="http://schemas.microsoft.com/office/drawing/2014/main" id="{817AC6F1-D1DF-4793-8906-ED5B0560EC53}"/>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1" name="Freeform 211">
                <a:extLst>
                  <a:ext uri="{FF2B5EF4-FFF2-40B4-BE49-F238E27FC236}">
                    <a16:creationId xmlns:a16="http://schemas.microsoft.com/office/drawing/2014/main" id="{5AEE1EBC-EC14-4A94-AE6D-45E4307567E5}"/>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2" name="Freeform 212">
                <a:extLst>
                  <a:ext uri="{FF2B5EF4-FFF2-40B4-BE49-F238E27FC236}">
                    <a16:creationId xmlns:a16="http://schemas.microsoft.com/office/drawing/2014/main" id="{6A0BFA2B-281C-423E-AE45-984331E0E695}"/>
                  </a:ext>
                </a:extLst>
              </p:cNvPr>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3" name="Freeform 213">
                <a:extLst>
                  <a:ext uri="{FF2B5EF4-FFF2-40B4-BE49-F238E27FC236}">
                    <a16:creationId xmlns:a16="http://schemas.microsoft.com/office/drawing/2014/main" id="{1B1D52E8-EC90-46F3-927F-93CA4BE52F0F}"/>
                  </a:ext>
                </a:extLst>
              </p:cNvPr>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4" name="Freeform 214">
                <a:extLst>
                  <a:ext uri="{FF2B5EF4-FFF2-40B4-BE49-F238E27FC236}">
                    <a16:creationId xmlns:a16="http://schemas.microsoft.com/office/drawing/2014/main" id="{5B5CE6A8-2D9E-4F89-9A8F-0B6BDB996DCF}"/>
                  </a:ext>
                </a:extLst>
              </p:cNvPr>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5" name="Freeform 215">
                <a:extLst>
                  <a:ext uri="{FF2B5EF4-FFF2-40B4-BE49-F238E27FC236}">
                    <a16:creationId xmlns:a16="http://schemas.microsoft.com/office/drawing/2014/main" id="{462C6AA9-8FE9-4442-977E-159435FC33C2}"/>
                  </a:ext>
                </a:extLst>
              </p:cNvPr>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6" name="Freeform 216">
                <a:extLst>
                  <a:ext uri="{FF2B5EF4-FFF2-40B4-BE49-F238E27FC236}">
                    <a16:creationId xmlns:a16="http://schemas.microsoft.com/office/drawing/2014/main" id="{A70550A5-8EA1-4649-BEAC-2D2399393358}"/>
                  </a:ext>
                </a:extLst>
              </p:cNvPr>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7" name="Freeform 217">
                <a:extLst>
                  <a:ext uri="{FF2B5EF4-FFF2-40B4-BE49-F238E27FC236}">
                    <a16:creationId xmlns:a16="http://schemas.microsoft.com/office/drawing/2014/main" id="{62EE2FF0-306D-4E5F-89FD-B69DE71C7C84}"/>
                  </a:ext>
                </a:extLst>
              </p:cNvPr>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8" name="Freeform 218">
                <a:extLst>
                  <a:ext uri="{FF2B5EF4-FFF2-40B4-BE49-F238E27FC236}">
                    <a16:creationId xmlns:a16="http://schemas.microsoft.com/office/drawing/2014/main" id="{10494947-9BFA-4857-BD47-6CD1217858F0}"/>
                  </a:ext>
                </a:extLst>
              </p:cNvPr>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9" name="Freeform 219">
                <a:extLst>
                  <a:ext uri="{FF2B5EF4-FFF2-40B4-BE49-F238E27FC236}">
                    <a16:creationId xmlns:a16="http://schemas.microsoft.com/office/drawing/2014/main" id="{7A2F1C0D-7F01-49B9-BF90-34954098C081}"/>
                  </a:ext>
                </a:extLst>
              </p:cNvPr>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0" name="Rectangle 220">
                <a:extLst>
                  <a:ext uri="{FF2B5EF4-FFF2-40B4-BE49-F238E27FC236}">
                    <a16:creationId xmlns:a16="http://schemas.microsoft.com/office/drawing/2014/main" id="{5568DA4C-7273-48AB-AFBB-24F12E287125}"/>
                  </a:ext>
                </a:extLst>
              </p:cNvPr>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1" name="Rectangle 221">
                <a:extLst>
                  <a:ext uri="{FF2B5EF4-FFF2-40B4-BE49-F238E27FC236}">
                    <a16:creationId xmlns:a16="http://schemas.microsoft.com/office/drawing/2014/main" id="{BD393959-F941-4EED-BA32-A85179BF1143}"/>
                  </a:ext>
                </a:extLst>
              </p:cNvPr>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2" name="Freeform 222">
                <a:extLst>
                  <a:ext uri="{FF2B5EF4-FFF2-40B4-BE49-F238E27FC236}">
                    <a16:creationId xmlns:a16="http://schemas.microsoft.com/office/drawing/2014/main" id="{86BA4C71-246B-4138-AD85-8DC5C37F0E75}"/>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3" name="Freeform 223">
                <a:extLst>
                  <a:ext uri="{FF2B5EF4-FFF2-40B4-BE49-F238E27FC236}">
                    <a16:creationId xmlns:a16="http://schemas.microsoft.com/office/drawing/2014/main" id="{12D3D845-2A70-42AB-BEB0-C5A1FB1CBCC0}"/>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4" name="Freeform 224">
                <a:extLst>
                  <a:ext uri="{FF2B5EF4-FFF2-40B4-BE49-F238E27FC236}">
                    <a16:creationId xmlns:a16="http://schemas.microsoft.com/office/drawing/2014/main" id="{475950EC-5353-4750-8803-045B458532AB}"/>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5" name="Freeform 225">
                <a:extLst>
                  <a:ext uri="{FF2B5EF4-FFF2-40B4-BE49-F238E27FC236}">
                    <a16:creationId xmlns:a16="http://schemas.microsoft.com/office/drawing/2014/main" id="{9FB9F77A-5D6F-4942-B2FD-BEA54A3FE5BA}"/>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6" name="Freeform 226">
                <a:extLst>
                  <a:ext uri="{FF2B5EF4-FFF2-40B4-BE49-F238E27FC236}">
                    <a16:creationId xmlns:a16="http://schemas.microsoft.com/office/drawing/2014/main" id="{1183A7BA-04F8-478F-9466-0FED862CC01E}"/>
                  </a:ext>
                </a:extLst>
              </p:cNvPr>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7" name="Freeform 227">
                <a:extLst>
                  <a:ext uri="{FF2B5EF4-FFF2-40B4-BE49-F238E27FC236}">
                    <a16:creationId xmlns:a16="http://schemas.microsoft.com/office/drawing/2014/main" id="{0C8B64B2-75BF-495A-B551-4F0E0AF7935D}"/>
                  </a:ext>
                </a:extLst>
              </p:cNvPr>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8" name="Freeform 228">
                <a:extLst>
                  <a:ext uri="{FF2B5EF4-FFF2-40B4-BE49-F238E27FC236}">
                    <a16:creationId xmlns:a16="http://schemas.microsoft.com/office/drawing/2014/main" id="{DF113870-826C-4F0D-9A74-349DFD368699}"/>
                  </a:ext>
                </a:extLst>
              </p:cNvPr>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9" name="Freeform 229">
                <a:extLst>
                  <a:ext uri="{FF2B5EF4-FFF2-40B4-BE49-F238E27FC236}">
                    <a16:creationId xmlns:a16="http://schemas.microsoft.com/office/drawing/2014/main" id="{FC261037-E1E8-4B59-8B24-22DA2A0EEBEF}"/>
                  </a:ext>
                </a:extLst>
              </p:cNvPr>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0" name="Freeform 230">
                <a:extLst>
                  <a:ext uri="{FF2B5EF4-FFF2-40B4-BE49-F238E27FC236}">
                    <a16:creationId xmlns:a16="http://schemas.microsoft.com/office/drawing/2014/main" id="{30E1F950-CC61-430E-A8C3-B09260BA6072}"/>
                  </a:ext>
                </a:extLst>
              </p:cNvPr>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1" name="Freeform 231">
                <a:extLst>
                  <a:ext uri="{FF2B5EF4-FFF2-40B4-BE49-F238E27FC236}">
                    <a16:creationId xmlns:a16="http://schemas.microsoft.com/office/drawing/2014/main" id="{23A51266-0884-42B1-AB64-3F3FF04385A6}"/>
                  </a:ext>
                </a:extLst>
              </p:cNvPr>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2" name="Freeform 232">
                <a:extLst>
                  <a:ext uri="{FF2B5EF4-FFF2-40B4-BE49-F238E27FC236}">
                    <a16:creationId xmlns:a16="http://schemas.microsoft.com/office/drawing/2014/main" id="{1E4569D6-1C33-4331-8F26-931EB8992E28}"/>
                  </a:ext>
                </a:extLst>
              </p:cNvPr>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3" name="Freeform 233">
                <a:extLst>
                  <a:ext uri="{FF2B5EF4-FFF2-40B4-BE49-F238E27FC236}">
                    <a16:creationId xmlns:a16="http://schemas.microsoft.com/office/drawing/2014/main" id="{D8E884F7-180A-46EB-A5BF-C23FFDAAEEFA}"/>
                  </a:ext>
                </a:extLst>
              </p:cNvPr>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4" name="Rectangle 234">
                <a:extLst>
                  <a:ext uri="{FF2B5EF4-FFF2-40B4-BE49-F238E27FC236}">
                    <a16:creationId xmlns:a16="http://schemas.microsoft.com/office/drawing/2014/main" id="{6737B132-C5DF-4294-8E98-1B88690918F3}"/>
                  </a:ext>
                </a:extLst>
              </p:cNvPr>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5" name="Rectangle 235">
                <a:extLst>
                  <a:ext uri="{FF2B5EF4-FFF2-40B4-BE49-F238E27FC236}">
                    <a16:creationId xmlns:a16="http://schemas.microsoft.com/office/drawing/2014/main" id="{509E02B4-F7D4-4229-A643-D93920718E96}"/>
                  </a:ext>
                </a:extLst>
              </p:cNvPr>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6" name="Freeform 236">
                <a:extLst>
                  <a:ext uri="{FF2B5EF4-FFF2-40B4-BE49-F238E27FC236}">
                    <a16:creationId xmlns:a16="http://schemas.microsoft.com/office/drawing/2014/main" id="{EEE797F2-9B9A-482D-B77E-C1A07F98CBE2}"/>
                  </a:ext>
                </a:extLst>
              </p:cNvPr>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7" name="Rectangle 237">
                <a:extLst>
                  <a:ext uri="{FF2B5EF4-FFF2-40B4-BE49-F238E27FC236}">
                    <a16:creationId xmlns:a16="http://schemas.microsoft.com/office/drawing/2014/main" id="{0B490A49-B115-4B1E-B00A-8DF1AD377227}"/>
                  </a:ext>
                </a:extLst>
              </p:cNvPr>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8" name="Rectangle 238">
                <a:extLst>
                  <a:ext uri="{FF2B5EF4-FFF2-40B4-BE49-F238E27FC236}">
                    <a16:creationId xmlns:a16="http://schemas.microsoft.com/office/drawing/2014/main" id="{8C716E14-CBCD-44C9-A618-62CDF987119E}"/>
                  </a:ext>
                </a:extLst>
              </p:cNvPr>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9" name="Rectangle 239">
                <a:extLst>
                  <a:ext uri="{FF2B5EF4-FFF2-40B4-BE49-F238E27FC236}">
                    <a16:creationId xmlns:a16="http://schemas.microsoft.com/office/drawing/2014/main" id="{0ADE797D-E78D-4893-8750-62CD4BBD2971}"/>
                  </a:ext>
                </a:extLst>
              </p:cNvPr>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20" name="Rectangle 240">
                <a:extLst>
                  <a:ext uri="{FF2B5EF4-FFF2-40B4-BE49-F238E27FC236}">
                    <a16:creationId xmlns:a16="http://schemas.microsoft.com/office/drawing/2014/main" id="{8390BF2B-767A-4719-BFF5-FA6540D1CA8E}"/>
                  </a:ext>
                </a:extLst>
              </p:cNvPr>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21" name="Freeform 241">
                <a:extLst>
                  <a:ext uri="{FF2B5EF4-FFF2-40B4-BE49-F238E27FC236}">
                    <a16:creationId xmlns:a16="http://schemas.microsoft.com/office/drawing/2014/main" id="{60EED354-C04A-4736-9C14-9780C010663C}"/>
                  </a:ext>
                </a:extLst>
              </p:cNvPr>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749" name="Rectangle 748">
              <a:extLst>
                <a:ext uri="{FF2B5EF4-FFF2-40B4-BE49-F238E27FC236}">
                  <a16:creationId xmlns:a16="http://schemas.microsoft.com/office/drawing/2014/main" id="{31D4658A-2440-43CE-AC13-059F9BC70905}"/>
                </a:ext>
              </a:extLst>
            </p:cNvPr>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p:sp>
        <p:nvSpPr>
          <p:cNvPr id="13" name="Rectangle 12"/>
          <p:cNvSpPr/>
          <p:nvPr/>
        </p:nvSpPr>
        <p:spPr>
          <a:xfrm>
            <a:off x="4912799" y="5523818"/>
            <a:ext cx="2286000" cy="646331"/>
          </a:xfrm>
          <a:prstGeom prst="rect">
            <a:avLst/>
          </a:prstGeom>
          <a:solidFill>
            <a:srgbClr val="EAEAEA"/>
          </a:solidFill>
        </p:spPr>
        <p:txBody>
          <a:bodyPr wrap="square" tIns="182880" bIns="182880">
            <a:sp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Perimeter</a:t>
            </a:r>
          </a:p>
        </p:txBody>
      </p:sp>
      <p:grpSp>
        <p:nvGrpSpPr>
          <p:cNvPr id="24" name="Group 23">
            <a:extLst>
              <a:ext uri="{FF2B5EF4-FFF2-40B4-BE49-F238E27FC236}">
                <a16:creationId xmlns:a16="http://schemas.microsoft.com/office/drawing/2014/main" id="{405D9A06-1A8F-402F-87E8-273DE040DB45}"/>
              </a:ext>
            </a:extLst>
          </p:cNvPr>
          <p:cNvGrpSpPr/>
          <p:nvPr/>
        </p:nvGrpSpPr>
        <p:grpSpPr>
          <a:xfrm>
            <a:off x="9334899" y="3245916"/>
            <a:ext cx="1230318" cy="1027083"/>
            <a:chOff x="9468170" y="4318402"/>
            <a:chExt cx="1748516" cy="1459680"/>
          </a:xfrm>
        </p:grpSpPr>
        <p:sp>
          <p:nvSpPr>
            <p:cNvPr id="828" name="cloud">
              <a:extLst>
                <a:ext uri="{FF2B5EF4-FFF2-40B4-BE49-F238E27FC236}">
                  <a16:creationId xmlns:a16="http://schemas.microsoft.com/office/drawing/2014/main" id="{8ED55C3D-F947-40AC-9FCD-AE1826A9A9ED}"/>
                </a:ext>
              </a:extLst>
            </p:cNvPr>
            <p:cNvSpPr>
              <a:spLocks noChangeAspect="1"/>
            </p:cNvSpPr>
            <p:nvPr/>
          </p:nvSpPr>
          <p:spPr bwMode="auto">
            <a:xfrm>
              <a:off x="9468170" y="4318402"/>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UniversalApp_E8CC">
              <a:extLst>
                <a:ext uri="{FF2B5EF4-FFF2-40B4-BE49-F238E27FC236}">
                  <a16:creationId xmlns:a16="http://schemas.microsoft.com/office/drawing/2014/main" id="{67625E6D-4676-4815-9D74-C341A0A60BB1}"/>
                </a:ext>
              </a:extLst>
            </p:cNvPr>
            <p:cNvSpPr>
              <a:spLocks noChangeAspect="1" noEditPoints="1"/>
            </p:cNvSpPr>
            <p:nvPr/>
          </p:nvSpPr>
          <p:spPr bwMode="auto">
            <a:xfrm>
              <a:off x="10081942" y="4945390"/>
              <a:ext cx="1134744" cy="83269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0" name="Group 29">
            <a:extLst>
              <a:ext uri="{FF2B5EF4-FFF2-40B4-BE49-F238E27FC236}">
                <a16:creationId xmlns:a16="http://schemas.microsoft.com/office/drawing/2014/main" id="{ABFC755C-AA1A-4086-B951-9AD3BC2316AB}"/>
              </a:ext>
            </a:extLst>
          </p:cNvPr>
          <p:cNvGrpSpPr/>
          <p:nvPr/>
        </p:nvGrpSpPr>
        <p:grpSpPr>
          <a:xfrm>
            <a:off x="8787943" y="1901808"/>
            <a:ext cx="1268861" cy="660829"/>
            <a:chOff x="9468579" y="1708372"/>
            <a:chExt cx="2128102" cy="1108326"/>
          </a:xfrm>
        </p:grpSpPr>
        <p:sp>
          <p:nvSpPr>
            <p:cNvPr id="827" name="cloud">
              <a:extLst>
                <a:ext uri="{FF2B5EF4-FFF2-40B4-BE49-F238E27FC236}">
                  <a16:creationId xmlns:a16="http://schemas.microsoft.com/office/drawing/2014/main" id="{B8E30A43-D566-42BC-8BEF-BED9F4F3520E}"/>
                </a:ext>
              </a:extLst>
            </p:cNvPr>
            <p:cNvSpPr>
              <a:spLocks noChangeAspect="1"/>
            </p:cNvSpPr>
            <p:nvPr/>
          </p:nvSpPr>
          <p:spPr bwMode="auto">
            <a:xfrm>
              <a:off x="9468579" y="1723630"/>
              <a:ext cx="1362103" cy="8677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5" name="Group 4">
              <a:extLst>
                <a:ext uri="{FF2B5EF4-FFF2-40B4-BE49-F238E27FC236}">
                  <a16:creationId xmlns:a16="http://schemas.microsoft.com/office/drawing/2014/main" id="{99B76304-E147-4278-83C9-938D8A537853}"/>
                </a:ext>
              </a:extLst>
            </p:cNvPr>
            <p:cNvGrpSpPr/>
            <p:nvPr/>
          </p:nvGrpSpPr>
          <p:grpSpPr>
            <a:xfrm>
              <a:off x="10249540" y="1708372"/>
              <a:ext cx="1347141" cy="1108326"/>
              <a:chOff x="10074441" y="1749100"/>
              <a:chExt cx="1347141" cy="1108326"/>
            </a:xfrm>
          </p:grpSpPr>
          <p:sp>
            <p:nvSpPr>
              <p:cNvPr id="824" name="Browser">
                <a:extLst>
                  <a:ext uri="{FF2B5EF4-FFF2-40B4-BE49-F238E27FC236}">
                    <a16:creationId xmlns:a16="http://schemas.microsoft.com/office/drawing/2014/main" id="{60864017-ADD4-4426-BB6D-37CAB377DE68}"/>
                  </a:ext>
                </a:extLst>
              </p:cNvPr>
              <p:cNvSpPr>
                <a:spLocks noChangeAspect="1" noEditPoints="1"/>
              </p:cNvSpPr>
              <p:nvPr/>
            </p:nvSpPr>
            <p:spPr bwMode="auto">
              <a:xfrm>
                <a:off x="10364034" y="1749100"/>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Browser">
                <a:extLst>
                  <a:ext uri="{FF2B5EF4-FFF2-40B4-BE49-F238E27FC236}">
                    <a16:creationId xmlns:a16="http://schemas.microsoft.com/office/drawing/2014/main" id="{10862E8E-389F-4F41-A16A-0C0B8A89F45E}"/>
                  </a:ext>
                </a:extLst>
              </p:cNvPr>
              <p:cNvSpPr>
                <a:spLocks noChangeAspect="1" noEditPoints="1"/>
              </p:cNvSpPr>
              <p:nvPr/>
            </p:nvSpPr>
            <p:spPr bwMode="auto">
              <a:xfrm>
                <a:off x="10602308" y="1975424"/>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Browser">
                <a:extLst>
                  <a:ext uri="{FF2B5EF4-FFF2-40B4-BE49-F238E27FC236}">
                    <a16:creationId xmlns:a16="http://schemas.microsoft.com/office/drawing/2014/main" id="{0504AE78-B4EE-4BB8-A660-BCB44971B79E}"/>
                  </a:ext>
                </a:extLst>
              </p:cNvPr>
              <p:cNvSpPr>
                <a:spLocks noChangeAspect="1" noEditPoints="1"/>
              </p:cNvSpPr>
              <p:nvPr/>
            </p:nvSpPr>
            <p:spPr bwMode="auto">
              <a:xfrm>
                <a:off x="10074441" y="2201749"/>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
        <p:nvSpPr>
          <p:cNvPr id="822" name="Rectangle 821">
            <a:extLst>
              <a:ext uri="{FF2B5EF4-FFF2-40B4-BE49-F238E27FC236}">
                <a16:creationId xmlns:a16="http://schemas.microsoft.com/office/drawing/2014/main" id="{B6F9FC14-C804-4E80-BD83-8E54E1A37F20}"/>
              </a:ext>
            </a:extLst>
          </p:cNvPr>
          <p:cNvSpPr/>
          <p:nvPr/>
        </p:nvSpPr>
        <p:spPr>
          <a:xfrm rot="16200000">
            <a:off x="936470" y="3452137"/>
            <a:ext cx="1148071" cy="341632"/>
          </a:xfrm>
          <a:prstGeom prst="rect">
            <a:avLst/>
          </a:prstGeom>
          <a:solidFill>
            <a:srgbClr val="EAEAEA"/>
          </a:solidFill>
          <a:ln>
            <a:noFill/>
          </a:ln>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Accounts</a:t>
            </a:r>
          </a:p>
        </p:txBody>
      </p:sp>
    </p:spTree>
    <p:extLst>
      <p:ext uri="{BB962C8B-B14F-4D97-AF65-F5344CB8AC3E}">
        <p14:creationId xmlns:p14="http://schemas.microsoft.com/office/powerpoint/2010/main" val="162782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75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10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4" grpId="0" animBg="1"/>
      <p:bldP spid="13" grpId="0" animBg="1"/>
      <p:bldP spid="8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0ADFC34-0335-45AC-8CA9-5F2665BDB364}"/>
              </a:ext>
            </a:extLst>
          </p:cNvPr>
          <p:cNvSpPr/>
          <p:nvPr/>
        </p:nvSpPr>
        <p:spPr bwMode="auto">
          <a:xfrm>
            <a:off x="608618" y="1815813"/>
            <a:ext cx="5120640" cy="331736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6339263" y="1815814"/>
            <a:ext cx="5474145" cy="3317362"/>
            <a:chOff x="6399317" y="1748908"/>
            <a:chExt cx="5474145" cy="3317362"/>
          </a:xfrm>
        </p:grpSpPr>
        <p:sp>
          <p:nvSpPr>
            <p:cNvPr id="116" name="Rectangle: Rounded Corners 115"/>
            <p:cNvSpPr/>
            <p:nvPr/>
          </p:nvSpPr>
          <p:spPr bwMode="auto">
            <a:xfrm>
              <a:off x="6399317" y="1748908"/>
              <a:ext cx="5120640" cy="331736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9" name="Rectangle 98"/>
            <p:cNvSpPr/>
            <p:nvPr/>
          </p:nvSpPr>
          <p:spPr>
            <a:xfrm>
              <a:off x="6505046" y="1999093"/>
              <a:ext cx="5368416" cy="3416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Accelerate your credential theft defenses</a:t>
              </a:r>
            </a:p>
          </p:txBody>
        </p:sp>
      </p:grpSp>
      <p:sp>
        <p:nvSpPr>
          <p:cNvPr id="96" name="Title 95"/>
          <p:cNvSpPr>
            <a:spLocks noGrp="1"/>
          </p:cNvSpPr>
          <p:nvPr>
            <p:ph type="title"/>
          </p:nvPr>
        </p:nvSpPr>
        <p:spPr/>
        <p:txBody>
          <a:bodyPr/>
          <a:lstStyle/>
          <a:p>
            <a:r>
              <a:rPr lang="en-US"/>
              <a:t>Securing identity systems</a:t>
            </a:r>
          </a:p>
        </p:txBody>
      </p:sp>
      <p:sp>
        <p:nvSpPr>
          <p:cNvPr id="97" name="Text Placeholder 96"/>
          <p:cNvSpPr>
            <a:spLocks noGrp="1"/>
          </p:cNvSpPr>
          <p:nvPr>
            <p:ph type="body" sz="quarter" idx="4294967295"/>
          </p:nvPr>
        </p:nvSpPr>
        <p:spPr>
          <a:xfrm>
            <a:off x="1065903" y="5297803"/>
            <a:ext cx="4695429" cy="961802"/>
          </a:xfrm>
        </p:spPr>
        <p:txBody>
          <a:bodyPr tIns="91440"/>
          <a:lstStyle/>
          <a:p>
            <a:pPr marL="0" indent="0">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Critical Security Dependency </a:t>
            </a:r>
          </a:p>
          <a:p>
            <a:pPr marL="0" indent="0" defTabSz="914400">
              <a:spcBef>
                <a:spcPts val="288"/>
              </a:spcBef>
              <a:spcAft>
                <a:spcPts val="600"/>
              </a:spcAft>
              <a:buNone/>
            </a:pPr>
            <a:r>
              <a:rPr lang="en-US" sz="1800" spc="-100">
                <a:ln w="3175">
                  <a:noFill/>
                </a:ln>
                <a:gradFill>
                  <a:gsLst>
                    <a:gs pos="2917">
                      <a:schemeClr val="tx1"/>
                    </a:gs>
                    <a:gs pos="30000">
                      <a:schemeClr val="tx1"/>
                    </a:gs>
                  </a:gsLst>
                  <a:lin ang="5400000" scaled="0"/>
                </a:gradFill>
                <a:latin typeface="+mn-lt"/>
                <a:cs typeface="+mn-cs"/>
              </a:rPr>
              <a:t>Almost everything depends on their integrity</a:t>
            </a:r>
            <a:br>
              <a:rPr lang="en-US" sz="1800" spc="-100">
                <a:ln w="3175">
                  <a:noFill/>
                </a:ln>
                <a:gradFill>
                  <a:gsLst>
                    <a:gs pos="2917">
                      <a:schemeClr val="tx1"/>
                    </a:gs>
                    <a:gs pos="30000">
                      <a:schemeClr val="tx1"/>
                    </a:gs>
                  </a:gsLst>
                  <a:lin ang="5400000" scaled="0"/>
                </a:gradFill>
                <a:latin typeface="+mn-lt"/>
                <a:cs typeface="+mn-cs"/>
              </a:rPr>
            </a:br>
            <a:r>
              <a:rPr lang="en-US" sz="1800" spc="-100">
                <a:ln w="3175">
                  <a:noFill/>
                </a:ln>
                <a:gradFill>
                  <a:gsLst>
                    <a:gs pos="2917">
                      <a:schemeClr val="tx1"/>
                    </a:gs>
                    <a:gs pos="30000">
                      <a:schemeClr val="tx1"/>
                    </a:gs>
                  </a:gsLst>
                  <a:lin ang="5400000" scaled="0"/>
                </a:gradFill>
                <a:latin typeface="+mn-lt"/>
                <a:cs typeface="+mn-cs"/>
              </a:rPr>
              <a:t>(email, data, applications, infrastructure, etc.)</a:t>
            </a:r>
          </a:p>
        </p:txBody>
      </p:sp>
      <p:sp>
        <p:nvSpPr>
          <p:cNvPr id="101" name="TextBox 100"/>
          <p:cNvSpPr txBox="1"/>
          <p:nvPr/>
        </p:nvSpPr>
        <p:spPr>
          <a:xfrm>
            <a:off x="6438533" y="4099438"/>
            <a:ext cx="2436821" cy="557076"/>
          </a:xfrm>
          <a:prstGeom prst="rect">
            <a:avLst/>
          </a:prstGeom>
        </p:spPr>
        <p:txBody>
          <a:bodyPr wrap="non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Free technical guidance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3"/>
              </a:rPr>
              <a:t>http://aka.ms/SPAroadmap</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grpSp>
        <p:nvGrpSpPr>
          <p:cNvPr id="112" name="Group 111"/>
          <p:cNvGrpSpPr/>
          <p:nvPr/>
        </p:nvGrpSpPr>
        <p:grpSpPr>
          <a:xfrm>
            <a:off x="6697355" y="2701097"/>
            <a:ext cx="1597750" cy="1009434"/>
            <a:chOff x="4490711" y="1209940"/>
            <a:chExt cx="2558188" cy="1616223"/>
          </a:xfrm>
        </p:grpSpPr>
        <p:pic>
          <p:nvPicPr>
            <p:cNvPr id="113" name="Picture 112"/>
            <p:cNvPicPr>
              <a:picLocks noChangeAspect="1"/>
            </p:cNvPicPr>
            <p:nvPr/>
          </p:nvPicPr>
          <p:blipFill>
            <a:blip r:embed="rId4"/>
            <a:stretch>
              <a:fillRect/>
            </a:stretch>
          </p:blipFill>
          <p:spPr>
            <a:xfrm>
              <a:off x="5163484" y="1209940"/>
              <a:ext cx="1885415" cy="986316"/>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4" name="Picture 113"/>
            <p:cNvPicPr>
              <a:picLocks noChangeAspect="1"/>
            </p:cNvPicPr>
            <p:nvPr/>
          </p:nvPicPr>
          <p:blipFill>
            <a:blip r:embed="rId5"/>
            <a:stretch>
              <a:fillRect/>
            </a:stretch>
          </p:blipFill>
          <p:spPr>
            <a:xfrm>
              <a:off x="4843175" y="1495447"/>
              <a:ext cx="1853260" cy="984780"/>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5" name="Picture 114"/>
            <p:cNvPicPr>
              <a:picLocks noChangeAspect="1"/>
            </p:cNvPicPr>
            <p:nvPr/>
          </p:nvPicPr>
          <p:blipFill>
            <a:blip r:embed="rId6"/>
            <a:stretch>
              <a:fillRect/>
            </a:stretch>
          </p:blipFill>
          <p:spPr>
            <a:xfrm>
              <a:off x="4490711" y="1820426"/>
              <a:ext cx="1886869" cy="1005737"/>
            </a:xfrm>
            <a:prstGeom prst="roundRect">
              <a:avLst>
                <a:gd name="adj" fmla="val 8594"/>
              </a:avLst>
            </a:prstGeom>
            <a:solidFill>
              <a:srgbClr val="EFEFEF"/>
            </a:solidFill>
            <a:ln w="19050">
              <a:solidFill>
                <a:srgbClr val="EFEFEF">
                  <a:lumMod val="75000"/>
                </a:srgbClr>
              </a:solidFill>
            </a:ln>
            <a:effectLst>
              <a:reflection blurRad="12700" stA="38000" endPos="28000" dist="5000" dir="5400000" sy="-100000" algn="bl" rotWithShape="0"/>
            </a:effectLst>
          </p:spPr>
        </p:pic>
      </p:grpSp>
      <p:graphicFrame>
        <p:nvGraphicFramePr>
          <p:cNvPr id="109" name="Diagram 108"/>
          <p:cNvGraphicFramePr/>
          <p:nvPr>
            <p:extLst/>
          </p:nvPr>
        </p:nvGraphicFramePr>
        <p:xfrm>
          <a:off x="688857" y="2035566"/>
          <a:ext cx="4785511" cy="399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4" name="Rectangle 93"/>
          <p:cNvSpPr/>
          <p:nvPr/>
        </p:nvSpPr>
        <p:spPr>
          <a:xfrm>
            <a:off x="494270" y="1270835"/>
            <a:ext cx="120478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0" dirty="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Most major breaches target identity systems to get rapid access/control of data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Rectangle 102"/>
          <p:cNvSpPr/>
          <p:nvPr/>
        </p:nvSpPr>
        <p:spPr>
          <a:xfrm>
            <a:off x="8906526" y="4099438"/>
            <a:ext cx="2557880" cy="557076"/>
          </a:xfrm>
          <a:prstGeom prst="rect">
            <a:avLst/>
          </a:prstGeom>
          <a:noFill/>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Professional services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12"/>
              </a:rPr>
              <a:t>http://aka.ms/cyber-services</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sp>
        <p:nvSpPr>
          <p:cNvPr id="117" name="Text Placeholder 96"/>
          <p:cNvSpPr txBox="1">
            <a:spLocks/>
          </p:cNvSpPr>
          <p:nvPr/>
        </p:nvSpPr>
        <p:spPr>
          <a:xfrm>
            <a:off x="6444992" y="5297803"/>
            <a:ext cx="5118965" cy="1264962"/>
          </a:xfrm>
          <a:prstGeom prst="rect">
            <a:avLst/>
          </a:prstGeom>
          <a:no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Harden to Highest Security Standards</a:t>
            </a:r>
            <a:endParaRPr kumimoji="0" lang="en-US" sz="2400" b="0" i="0" u="none" strike="noStrike" kern="1200" cap="none" spc="0" normalizeH="0" baseline="0" noProof="0">
              <a:ln>
                <a:noFill/>
              </a:ln>
              <a:gradFill>
                <a:gsLst>
                  <a:gs pos="1250">
                    <a:srgbClr val="00188F"/>
                  </a:gs>
                  <a:gs pos="99000">
                    <a:srgbClr val="00188F"/>
                  </a:gs>
                </a:gsLst>
                <a:lin ang="5400000" scaled="0"/>
              </a:gradFill>
              <a:effectLst/>
              <a:uLnTx/>
              <a:uFillTx/>
              <a:latin typeface="Segoe UI"/>
              <a:ea typeface="+mn-ea"/>
              <a:cs typeface="+mn-cs"/>
            </a:endParaRPr>
          </a:p>
          <a:p>
            <a:pPr marR="0" indent="0" defTabSz="914400" fontAlgn="auto">
              <a:lnSpc>
                <a:spcPct val="100000"/>
              </a:lnSpc>
              <a:spcBef>
                <a:spcPct val="0"/>
              </a:spcBef>
              <a:spcAft>
                <a:spcPts val="1200"/>
              </a:spcAft>
              <a:buClrTx/>
              <a:buSzPct val="90000"/>
              <a:tabLst/>
              <a:defRPr/>
            </a:pPr>
            <a:r>
              <a:rPr lang="en-US" sz="1800" spc="-100">
                <a:ln w="3175">
                  <a:noFill/>
                </a:ln>
                <a:gradFill>
                  <a:gsLst>
                    <a:gs pos="2917">
                      <a:schemeClr val="tx1"/>
                    </a:gs>
                    <a:gs pos="30000">
                      <a:schemeClr val="tx1"/>
                    </a:gs>
                  </a:gsLst>
                  <a:lin ang="5400000" scaled="0"/>
                </a:gradFill>
                <a:latin typeface="+mn-lt"/>
              </a:rPr>
              <a:t>Invest in people, process, and technology to provide best protection and rapid detection, and response</a:t>
            </a:r>
            <a:br>
              <a:rPr lang="en-US" sz="1800" spc="-100">
                <a:ln w="3175">
                  <a:noFill/>
                </a:ln>
                <a:gradFill>
                  <a:gsLst>
                    <a:gs pos="2917">
                      <a:schemeClr val="tx1"/>
                    </a:gs>
                    <a:gs pos="30000">
                      <a:schemeClr val="tx1"/>
                    </a:gs>
                  </a:gsLst>
                  <a:lin ang="5400000" scaled="0"/>
                </a:gradFill>
                <a:latin typeface="+mn-lt"/>
              </a:rPr>
            </a:br>
            <a:r>
              <a:rPr lang="en-US" sz="1800" spc="-100">
                <a:ln w="3175">
                  <a:noFill/>
                </a:ln>
                <a:gradFill>
                  <a:gsLst>
                    <a:gs pos="2917">
                      <a:schemeClr val="tx1"/>
                    </a:gs>
                    <a:gs pos="30000">
                      <a:schemeClr val="tx1"/>
                    </a:gs>
                  </a:gsLst>
                  <a:lin ang="5400000" scaled="0"/>
                </a:gradFill>
                <a:latin typeface="+mn-lt"/>
                <a:hlinkClick r:id="rId13"/>
              </a:rPr>
              <a:t>http://aka.ms/securitystandards</a:t>
            </a:r>
            <a:endParaRPr lang="en-US" sz="1800" spc="-100">
              <a:ln w="3175">
                <a:noFill/>
              </a:ln>
              <a:gradFill>
                <a:gsLst>
                  <a:gs pos="2917">
                    <a:schemeClr val="tx1"/>
                  </a:gs>
                  <a:gs pos="30000">
                    <a:schemeClr val="tx1"/>
                  </a:gs>
                </a:gsLst>
                <a:lin ang="5400000" scaled="0"/>
              </a:gradFill>
              <a:latin typeface="+mn-lt"/>
            </a:endParaRPr>
          </a:p>
        </p:txBody>
      </p:sp>
      <p:pic>
        <p:nvPicPr>
          <p:cNvPr id="104" name="Picture 10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913949" y="2701098"/>
            <a:ext cx="2164858" cy="1071723"/>
          </a:xfrm>
          <a:prstGeom prst="rect">
            <a:avLst/>
          </a:prstGeom>
        </p:spPr>
      </p:pic>
      <p:grpSp>
        <p:nvGrpSpPr>
          <p:cNvPr id="2" name="Group 1"/>
          <p:cNvGrpSpPr/>
          <p:nvPr/>
        </p:nvGrpSpPr>
        <p:grpSpPr>
          <a:xfrm>
            <a:off x="1139667" y="3225127"/>
            <a:ext cx="3997389" cy="1796636"/>
            <a:chOff x="3517651" y="1241452"/>
            <a:chExt cx="5180656" cy="2328458"/>
          </a:xfrm>
          <a:solidFill>
            <a:schemeClr val="tx1"/>
          </a:solidFill>
        </p:grpSpPr>
        <p:sp>
          <p:nvSpPr>
            <p:cNvPr id="3" name="Rectangle: Rounded Corners 2"/>
            <p:cNvSpPr/>
            <p:nvPr/>
          </p:nvSpPr>
          <p:spPr bwMode="auto">
            <a:xfrm>
              <a:off x="3517651" y="1241452"/>
              <a:ext cx="5180656" cy="2328458"/>
            </a:xfrm>
            <a:prstGeom prst="roundRect">
              <a:avLst>
                <a:gd name="adj" fmla="val 0"/>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4" name="Rectangle 3"/>
            <p:cNvSpPr/>
            <p:nvPr/>
          </p:nvSpPr>
          <p:spPr>
            <a:xfrm>
              <a:off x="4858429" y="1364154"/>
              <a:ext cx="2467914" cy="442758"/>
            </a:xfrm>
            <a:prstGeom prst="rect">
              <a:avLst/>
            </a:prstGeom>
            <a:noFill/>
            <a:ln>
              <a:noFill/>
            </a:ln>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Systems</a:t>
              </a:r>
            </a:p>
          </p:txBody>
        </p:sp>
      </p:grpSp>
      <p:grpSp>
        <p:nvGrpSpPr>
          <p:cNvPr id="98" name="Group 97">
            <a:extLst>
              <a:ext uri="{FF2B5EF4-FFF2-40B4-BE49-F238E27FC236}">
                <a16:creationId xmlns:a16="http://schemas.microsoft.com/office/drawing/2014/main" id="{AFA0307F-6974-40C1-B31B-369DD8DF830B}"/>
              </a:ext>
            </a:extLst>
          </p:cNvPr>
          <p:cNvGrpSpPr/>
          <p:nvPr/>
        </p:nvGrpSpPr>
        <p:grpSpPr>
          <a:xfrm>
            <a:off x="3472711" y="3729992"/>
            <a:ext cx="1429193" cy="981116"/>
            <a:chOff x="3472711" y="3729992"/>
            <a:chExt cx="1429193" cy="981116"/>
          </a:xfrm>
        </p:grpSpPr>
        <p:pic>
          <p:nvPicPr>
            <p:cNvPr id="6" name="Picture 5"/>
            <p:cNvPicPr>
              <a:picLocks noChangeAspect="1"/>
            </p:cNvPicPr>
            <p:nvPr/>
          </p:nvPicPr>
          <p:blipFill>
            <a:blip r:embed="rId15"/>
            <a:stretch>
              <a:fillRect/>
            </a:stretch>
          </p:blipFill>
          <p:spPr>
            <a:xfrm>
              <a:off x="3621441" y="3729992"/>
              <a:ext cx="656432" cy="656432"/>
            </a:xfrm>
            <a:prstGeom prst="rect">
              <a:avLst/>
            </a:prstGeom>
          </p:spPr>
        </p:pic>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472711" y="4334164"/>
              <a:ext cx="561990" cy="376944"/>
            </a:xfrm>
            <a:prstGeom prst="rect">
              <a:avLst/>
            </a:prstGeom>
          </p:spPr>
        </p:pic>
        <p:grpSp>
          <p:nvGrpSpPr>
            <p:cNvPr id="8" name="Group 7"/>
            <p:cNvGrpSpPr/>
            <p:nvPr/>
          </p:nvGrpSpPr>
          <p:grpSpPr>
            <a:xfrm>
              <a:off x="3715216" y="4232091"/>
              <a:ext cx="176846" cy="178484"/>
              <a:chOff x="6201278" y="2200962"/>
              <a:chExt cx="408444" cy="412227"/>
            </a:xfrm>
          </p:grpSpPr>
          <p:sp>
            <p:nvSpPr>
              <p:cNvPr id="15" name="Oval 14"/>
              <p:cNvSpPr/>
              <p:nvPr/>
            </p:nvSpPr>
            <p:spPr bwMode="auto">
              <a:xfrm>
                <a:off x="6201278" y="2200962"/>
                <a:ext cx="408444" cy="412227"/>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16" name="Group 15"/>
              <p:cNvGrpSpPr/>
              <p:nvPr/>
            </p:nvGrpSpPr>
            <p:grpSpPr>
              <a:xfrm>
                <a:off x="6243622" y="2257282"/>
                <a:ext cx="318312" cy="299752"/>
                <a:chOff x="4118206" y="244859"/>
                <a:chExt cx="470561" cy="443125"/>
              </a:xfrm>
              <a:solidFill>
                <a:schemeClr val="tx2">
                  <a:lumMod val="60000"/>
                  <a:lumOff val="40000"/>
                </a:schemeClr>
              </a:solidFill>
            </p:grpSpPr>
            <p:sp>
              <p:nvSpPr>
                <p:cNvPr id="17" name="Freeform 79"/>
                <p:cNvSpPr>
                  <a:spLocks noChangeAspect="1"/>
                </p:cNvSpPr>
                <p:nvPr/>
              </p:nvSpPr>
              <p:spPr bwMode="black">
                <a:xfrm>
                  <a:off x="4118206" y="438150"/>
                  <a:ext cx="340920" cy="249834"/>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grpFill/>
                <a:ln>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99"/>
                <p:cNvSpPr>
                  <a:spLocks noChangeAspect="1"/>
                </p:cNvSpPr>
                <p:nvPr/>
              </p:nvSpPr>
              <p:spPr bwMode="black">
                <a:xfrm>
                  <a:off x="4247847" y="244859"/>
                  <a:ext cx="340920" cy="24983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9" name="Group 8"/>
            <p:cNvGrpSpPr/>
            <p:nvPr/>
          </p:nvGrpSpPr>
          <p:grpSpPr>
            <a:xfrm>
              <a:off x="3984886" y="4298550"/>
              <a:ext cx="319238" cy="319238"/>
              <a:chOff x="7123690" y="1513381"/>
              <a:chExt cx="738043" cy="738043"/>
            </a:xfrm>
          </p:grpSpPr>
          <p:sp>
            <p:nvSpPr>
              <p:cNvPr id="13" name="Oval 12"/>
              <p:cNvSpPr/>
              <p:nvPr/>
            </p:nvSpPr>
            <p:spPr bwMode="auto">
              <a:xfrm>
                <a:off x="7123690" y="1513381"/>
                <a:ext cx="738043" cy="738043"/>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4" name="Arrow: Quad 13"/>
              <p:cNvSpPr/>
              <p:nvPr/>
            </p:nvSpPr>
            <p:spPr bwMode="auto">
              <a:xfrm>
                <a:off x="7247080" y="1609322"/>
                <a:ext cx="560689" cy="560689"/>
              </a:xfrm>
              <a:prstGeom prst="quadArrow">
                <a:avLst>
                  <a:gd name="adj1" fmla="val 14723"/>
                  <a:gd name="adj2" fmla="val 15890"/>
                  <a:gd name="adj3" fmla="val 18223"/>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grpSp>
        <p:grpSp>
          <p:nvGrpSpPr>
            <p:cNvPr id="10" name="Group 9"/>
            <p:cNvGrpSpPr/>
            <p:nvPr/>
          </p:nvGrpSpPr>
          <p:grpSpPr>
            <a:xfrm>
              <a:off x="4313809" y="4310969"/>
              <a:ext cx="588095" cy="284940"/>
              <a:chOff x="7221415" y="2341470"/>
              <a:chExt cx="839728" cy="406860"/>
            </a:xfrm>
          </p:grpSpPr>
          <p:sp>
            <p:nvSpPr>
              <p:cNvPr id="11" name="Rectangle: Rounded Corners 10"/>
              <p:cNvSpPr/>
              <p:nvPr/>
            </p:nvSpPr>
            <p:spPr bwMode="auto">
              <a:xfrm>
                <a:off x="7267545" y="2355525"/>
                <a:ext cx="742602" cy="350322"/>
              </a:xfrm>
              <a:prstGeom prst="roundRect">
                <a:avLst>
                  <a:gd name="adj" fmla="val 0"/>
                </a:avLst>
              </a:prstGeom>
              <a:solidFill>
                <a:srgbClr val="FFFFFF"/>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2" name="Rectangle 11"/>
              <p:cNvSpPr/>
              <p:nvPr/>
            </p:nvSpPr>
            <p:spPr>
              <a:xfrm>
                <a:off x="7221415" y="2341470"/>
                <a:ext cx="839728" cy="406860"/>
              </a:xfrm>
              <a:prstGeom prst="rect">
                <a:avLst/>
              </a:prstGeom>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a:ln>
                      <a:noFill/>
                    </a:ln>
                    <a:gradFill>
                      <a:gsLst>
                        <a:gs pos="1250">
                          <a:schemeClr val="tx1"/>
                        </a:gs>
                        <a:gs pos="100000">
                          <a:schemeClr val="tx1"/>
                        </a:gs>
                      </a:gsLst>
                      <a:lin ang="5400000" scaled="0"/>
                    </a:gradFill>
                    <a:effectLst/>
                    <a:uLnTx/>
                    <a:uFillTx/>
                    <a:latin typeface="Segoe UI"/>
                    <a:ea typeface="+mn-ea"/>
                    <a:cs typeface="+mn-cs"/>
                  </a:rPr>
                  <a:t>LDAP</a:t>
                </a:r>
              </a:p>
            </p:txBody>
          </p:sp>
        </p:grpSp>
      </p:grpSp>
      <p:grpSp>
        <p:nvGrpSpPr>
          <p:cNvPr id="95" name="Group 94">
            <a:extLst>
              <a:ext uri="{FF2B5EF4-FFF2-40B4-BE49-F238E27FC236}">
                <a16:creationId xmlns:a16="http://schemas.microsoft.com/office/drawing/2014/main" id="{C5A7B0B8-25B5-4EBA-A6F6-4B40681D653D}"/>
              </a:ext>
            </a:extLst>
          </p:cNvPr>
          <p:cNvGrpSpPr/>
          <p:nvPr/>
        </p:nvGrpSpPr>
        <p:grpSpPr>
          <a:xfrm>
            <a:off x="1320531" y="3669422"/>
            <a:ext cx="1914648" cy="1028366"/>
            <a:chOff x="1272145" y="3324451"/>
            <a:chExt cx="1914648" cy="1028366"/>
          </a:xfrm>
        </p:grpSpPr>
        <p:grpSp>
          <p:nvGrpSpPr>
            <p:cNvPr id="20" name="Group 19"/>
            <p:cNvGrpSpPr/>
            <p:nvPr/>
          </p:nvGrpSpPr>
          <p:grpSpPr>
            <a:xfrm>
              <a:off x="1272145" y="3324451"/>
              <a:ext cx="715353" cy="1028366"/>
              <a:chOff x="1609726" y="2506663"/>
              <a:chExt cx="1614487" cy="2320925"/>
            </a:xfrm>
          </p:grpSpPr>
          <p:sp>
            <p:nvSpPr>
              <p:cNvPr id="22"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57" name="Picture 20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0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1"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2"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3"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7"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21" name="Rectangle 20"/>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p:sp>
        <p:nvSpPr>
          <p:cNvPr id="19" name="Rectangle 18">
            <a:extLst>
              <a:ext uri="{FF2B5EF4-FFF2-40B4-BE49-F238E27FC236}">
                <a16:creationId xmlns:a16="http://schemas.microsoft.com/office/drawing/2014/main" id="{4EBD0FCC-F1B6-44EA-8512-10E7E6DD604F}"/>
              </a:ext>
            </a:extLst>
          </p:cNvPr>
          <p:cNvSpPr/>
          <p:nvPr/>
        </p:nvSpPr>
        <p:spPr>
          <a:xfrm>
            <a:off x="1286434" y="2617683"/>
            <a:ext cx="3165886" cy="523220"/>
          </a:xfrm>
          <a:prstGeom prst="rect">
            <a:avLst/>
          </a:prstGeom>
        </p:spPr>
        <p:txBody>
          <a:bodyPr wrap="square">
            <a:spAutoFit/>
          </a:bodyPr>
          <a:lstStyle/>
          <a:p>
            <a:pPr marL="460375"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Attack is now automated </a:t>
            </a:r>
            <a:b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b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0"/>
              </a:rPr>
              <a:t>Death Star </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r>
              <a:rPr kumimoji="0" lang="en-US" sz="1400" b="0" i="0" u="none" strike="noStrike" kern="0" cap="none" spc="0" normalizeH="0" baseline="0" noProof="0" err="1">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1"/>
              </a:rPr>
              <a:t>GoFetch</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p>
        </p:txBody>
      </p:sp>
      <p:grpSp>
        <p:nvGrpSpPr>
          <p:cNvPr id="121" name="Group 120">
            <a:extLst>
              <a:ext uri="{FF2B5EF4-FFF2-40B4-BE49-F238E27FC236}">
                <a16:creationId xmlns:a16="http://schemas.microsoft.com/office/drawing/2014/main" id="{88E3AA46-2EB9-46BA-A9F8-9D334CBDA061}"/>
              </a:ext>
            </a:extLst>
          </p:cNvPr>
          <p:cNvGrpSpPr/>
          <p:nvPr/>
        </p:nvGrpSpPr>
        <p:grpSpPr>
          <a:xfrm rot="16200000">
            <a:off x="2851865" y="1115415"/>
            <a:ext cx="553086" cy="3223369"/>
            <a:chOff x="5096381" y="2495606"/>
            <a:chExt cx="252402" cy="3717058"/>
          </a:xfrm>
        </p:grpSpPr>
        <p:sp>
          <p:nvSpPr>
            <p:cNvPr id="122" name="Right Bracket 121">
              <a:extLst>
                <a:ext uri="{FF2B5EF4-FFF2-40B4-BE49-F238E27FC236}">
                  <a16:creationId xmlns:a16="http://schemas.microsoft.com/office/drawing/2014/main" id="{682C7850-7290-4B67-9E68-02DAEA014149}"/>
                </a:ext>
              </a:extLst>
            </p:cNvPr>
            <p:cNvSpPr/>
            <p:nvPr/>
          </p:nvSpPr>
          <p:spPr>
            <a:xfrm>
              <a:off x="5096381" y="2495606"/>
              <a:ext cx="174236" cy="3717058"/>
            </a:xfrm>
            <a:prstGeom prst="rightBracket">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28428746-F8A4-4BD8-9D9D-812E97FFBDD3}"/>
                </a:ext>
              </a:extLst>
            </p:cNvPr>
            <p:cNvCxnSpPr>
              <a:cxnSpLocks/>
            </p:cNvCxnSpPr>
            <p:nvPr/>
          </p:nvCxnSpPr>
          <p:spPr>
            <a:xfrm rot="5400000" flipV="1">
              <a:off x="5309700" y="4300621"/>
              <a:ext cx="1" cy="78165"/>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4" name="arrow">
            <a:extLst>
              <a:ext uri="{FF2B5EF4-FFF2-40B4-BE49-F238E27FC236}">
                <a16:creationId xmlns:a16="http://schemas.microsoft.com/office/drawing/2014/main" id="{3B397877-5E14-45D8-B143-C3DE3CD8F644}"/>
              </a:ext>
            </a:extLst>
          </p:cNvPr>
          <p:cNvSpPr>
            <a:spLocks noChangeAspect="1" noEditPoints="1"/>
          </p:cNvSpPr>
          <p:nvPr/>
        </p:nvSpPr>
        <p:spPr bwMode="auto">
          <a:xfrm>
            <a:off x="5356965" y="5479497"/>
            <a:ext cx="808734" cy="7462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9727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
                                            <p:graphicEl>
                                              <a:dgm id="{89516CA0-6049-4A7A-A94F-2CC6CE3A4BA6}"/>
                                            </p:graphicEl>
                                          </p:spTgt>
                                        </p:tgtEl>
                                        <p:attrNameLst>
                                          <p:attrName>style.visibility</p:attrName>
                                        </p:attrNameLst>
                                      </p:cBhvr>
                                      <p:to>
                                        <p:strVal val="visible"/>
                                      </p:to>
                                    </p:set>
                                    <p:animEffect transition="in" filter="wipe(left)">
                                      <p:cBhvr>
                                        <p:cTn id="12" dur="500"/>
                                        <p:tgtEl>
                                          <p:spTgt spid="109">
                                            <p:graphicEl>
                                              <a:dgm id="{89516CA0-6049-4A7A-A94F-2CC6CE3A4BA6}"/>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9">
                                            <p:graphicEl>
                                              <a:dgm id="{BF9EA530-6A2A-43BF-B434-AFCACE07AB4B}"/>
                                            </p:graphicEl>
                                          </p:spTgt>
                                        </p:tgtEl>
                                        <p:attrNameLst>
                                          <p:attrName>style.visibility</p:attrName>
                                        </p:attrNameLst>
                                      </p:cBhvr>
                                      <p:to>
                                        <p:strVal val="visible"/>
                                      </p:to>
                                    </p:set>
                                    <p:animEffect transition="in" filter="wipe(left)">
                                      <p:cBhvr>
                                        <p:cTn id="16" dur="500"/>
                                        <p:tgtEl>
                                          <p:spTgt spid="109">
                                            <p:graphicEl>
                                              <a:dgm id="{BF9EA530-6A2A-43BF-B434-AFCACE07AB4B}"/>
                                            </p:graphic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up)">
                                      <p:cBhvr>
                                        <p:cTn id="20" dur="500"/>
                                        <p:tgtEl>
                                          <p:spTgt spid="1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9">
                                            <p:graphicEl>
                                              <a:dgm id="{DC7F6693-9A00-41E9-831F-A38635F0DA22}"/>
                                            </p:graphicEl>
                                          </p:spTgt>
                                        </p:tgtEl>
                                        <p:attrNameLst>
                                          <p:attrName>style.visibility</p:attrName>
                                        </p:attrNameLst>
                                      </p:cBhvr>
                                      <p:to>
                                        <p:strVal val="visible"/>
                                      </p:to>
                                    </p:set>
                                    <p:animEffect transition="in" filter="wipe(left)">
                                      <p:cBhvr>
                                        <p:cTn id="24" dur="500"/>
                                        <p:tgtEl>
                                          <p:spTgt spid="109">
                                            <p:graphicEl>
                                              <a:dgm id="{DC7F6693-9A00-41E9-831F-A38635F0DA2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par>
                          <p:cTn id="28" fill="hold">
                            <p:stCondLst>
                              <p:cond delay="2000"/>
                            </p:stCondLst>
                            <p:childTnLst>
                              <p:par>
                                <p:cTn id="29" presetID="22" presetClass="entr" presetSubtype="8" fill="hold" grpId="0" nodeType="after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500"/>
                                        <p:tgtEl>
                                          <p:spTgt spid="12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wipe(down)">
                                      <p:cBhvr>
                                        <p:cTn id="44" dur="5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25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1" grpId="0"/>
      <p:bldGraphic spid="109" grpId="0" uiExpand="1">
        <p:bldSub>
          <a:bldDgm bld="one"/>
        </p:bldSub>
      </p:bldGraphic>
      <p:bldP spid="94" grpId="0"/>
      <p:bldP spid="103" grpId="0"/>
      <p:bldP spid="117" grpId="0"/>
      <p:bldP spid="19" grpId="0"/>
      <p:bldP spid="1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72852FB-6B05-41FC-8D75-B5506172FE33}"/>
              </a:ext>
            </a:extLst>
          </p:cNvPr>
          <p:cNvGrpSpPr/>
          <p:nvPr/>
        </p:nvGrpSpPr>
        <p:grpSpPr>
          <a:xfrm>
            <a:off x="6935883" y="1380531"/>
            <a:ext cx="2315093" cy="4395644"/>
            <a:chOff x="6941369" y="1271886"/>
            <a:chExt cx="2315093" cy="4395644"/>
          </a:xfrm>
        </p:grpSpPr>
        <p:sp>
          <p:nvSpPr>
            <p:cNvPr id="5" name="TextBox 4"/>
            <p:cNvSpPr txBox="1"/>
            <p:nvPr/>
          </p:nvSpPr>
          <p:spPr>
            <a:xfrm>
              <a:off x="6941369" y="1271886"/>
              <a:ext cx="2315093" cy="43956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grpSp>
          <p:nvGrpSpPr>
            <p:cNvPr id="84" name="Group 83">
              <a:extLst>
                <a:ext uri="{FF2B5EF4-FFF2-40B4-BE49-F238E27FC236}">
                  <a16:creationId xmlns:a16="http://schemas.microsoft.com/office/drawing/2014/main" id="{82403118-43D2-41FA-8E1C-150F0247D367}"/>
                </a:ext>
              </a:extLst>
            </p:cNvPr>
            <p:cNvGrpSpPr/>
            <p:nvPr/>
          </p:nvGrpSpPr>
          <p:grpSpPr>
            <a:xfrm>
              <a:off x="7301056" y="3984737"/>
              <a:ext cx="1562801" cy="563179"/>
              <a:chOff x="9614292" y="3290853"/>
              <a:chExt cx="1562801" cy="563179"/>
            </a:xfrm>
          </p:grpSpPr>
          <p:grpSp>
            <p:nvGrpSpPr>
              <p:cNvPr id="158" name="Group 157"/>
              <p:cNvGrpSpPr/>
              <p:nvPr/>
            </p:nvGrpSpPr>
            <p:grpSpPr>
              <a:xfrm>
                <a:off x="9614292" y="3290853"/>
                <a:ext cx="391759" cy="563179"/>
                <a:chOff x="1609726" y="2506663"/>
                <a:chExt cx="1614487" cy="2320925"/>
              </a:xfrm>
            </p:grpSpPr>
            <p:sp>
              <p:nvSpPr>
                <p:cNvPr id="16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19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159" name="Rectangle 158"/>
              <p:cNvSpPr/>
              <p:nvPr/>
            </p:nvSpPr>
            <p:spPr>
              <a:xfrm>
                <a:off x="10144438" y="3459355"/>
                <a:ext cx="1032655"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Partner/B2B</a:t>
                </a:r>
              </a:p>
            </p:txBody>
          </p:sp>
        </p:grpSp>
        <p:grpSp>
          <p:nvGrpSpPr>
            <p:cNvPr id="86" name="Group 85">
              <a:extLst>
                <a:ext uri="{FF2B5EF4-FFF2-40B4-BE49-F238E27FC236}">
                  <a16:creationId xmlns:a16="http://schemas.microsoft.com/office/drawing/2014/main" id="{14D74678-5C7E-4BAB-832F-62F144263A4D}"/>
                </a:ext>
              </a:extLst>
            </p:cNvPr>
            <p:cNvGrpSpPr/>
            <p:nvPr/>
          </p:nvGrpSpPr>
          <p:grpSpPr>
            <a:xfrm>
              <a:off x="7301056" y="4705963"/>
              <a:ext cx="1727012" cy="563179"/>
              <a:chOff x="9614292" y="3922445"/>
              <a:chExt cx="1727012" cy="563179"/>
            </a:xfrm>
          </p:grpSpPr>
          <p:grpSp>
            <p:nvGrpSpPr>
              <p:cNvPr id="233" name="Group 232"/>
              <p:cNvGrpSpPr/>
              <p:nvPr/>
            </p:nvGrpSpPr>
            <p:grpSpPr>
              <a:xfrm>
                <a:off x="9614292" y="3922445"/>
                <a:ext cx="391759" cy="563179"/>
                <a:chOff x="1609726" y="2506663"/>
                <a:chExt cx="1614487" cy="2320925"/>
              </a:xfrm>
            </p:grpSpPr>
            <p:sp>
              <p:nvSpPr>
                <p:cNvPr id="235"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6"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7"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8"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9"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0"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1"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2"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3"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4"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5"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6"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7"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8"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9"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0"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1"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2"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3"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4"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5"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6"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7"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8"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9"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0"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1"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2"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3"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4"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5"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6"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7"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8"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9"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270"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4"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5"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6"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7"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8"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9"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0"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1"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2"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3"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4"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5"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6"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7"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8"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9"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0"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1"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2"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3"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4"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5"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6"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7"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8"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9"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0"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1"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2"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3"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4"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5"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6"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234" name="Rectangle 233"/>
              <p:cNvSpPr/>
              <p:nvPr/>
            </p:nvSpPr>
            <p:spPr>
              <a:xfrm>
                <a:off x="10144438" y="4134752"/>
                <a:ext cx="1196866"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Customer/B2C</a:t>
                </a:r>
              </a:p>
            </p:txBody>
          </p:sp>
        </p:grpSp>
        <p:grpSp>
          <p:nvGrpSpPr>
            <p:cNvPr id="82" name="Group 81">
              <a:extLst>
                <a:ext uri="{FF2B5EF4-FFF2-40B4-BE49-F238E27FC236}">
                  <a16:creationId xmlns:a16="http://schemas.microsoft.com/office/drawing/2014/main" id="{641460D7-0BC1-476A-8195-B317E7FE1BBA}"/>
                </a:ext>
              </a:extLst>
            </p:cNvPr>
            <p:cNvGrpSpPr/>
            <p:nvPr/>
          </p:nvGrpSpPr>
          <p:grpSpPr>
            <a:xfrm>
              <a:off x="7203308" y="2988953"/>
              <a:ext cx="1481654" cy="844217"/>
              <a:chOff x="9516544" y="2307255"/>
              <a:chExt cx="1481654" cy="844217"/>
            </a:xfrm>
          </p:grpSpPr>
          <p:grpSp>
            <p:nvGrpSpPr>
              <p:cNvPr id="8" name="Group 7"/>
              <p:cNvGrpSpPr/>
              <p:nvPr/>
            </p:nvGrpSpPr>
            <p:grpSpPr>
              <a:xfrm>
                <a:off x="9516544" y="2307255"/>
                <a:ext cx="587255" cy="844217"/>
                <a:chOff x="1609726" y="2506663"/>
                <a:chExt cx="1614487" cy="2320925"/>
              </a:xfrm>
            </p:grpSpPr>
            <p:sp>
              <p:nvSpPr>
                <p:cNvPr id="1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4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9" name="Rectangle 8"/>
              <p:cNvSpPr/>
              <p:nvPr/>
            </p:nvSpPr>
            <p:spPr>
              <a:xfrm>
                <a:off x="10144438" y="2615030"/>
                <a:ext cx="853760" cy="4247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a:t>
                </a:r>
                <a:b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Users</a:t>
                </a:r>
              </a:p>
            </p:txBody>
          </p:sp>
        </p:grpSp>
        <p:sp>
          <p:nvSpPr>
            <p:cNvPr id="6" name="Rectangle 5"/>
            <p:cNvSpPr/>
            <p:nvPr/>
          </p:nvSpPr>
          <p:spPr>
            <a:xfrm>
              <a:off x="7524881" y="1421575"/>
              <a:ext cx="1148071" cy="36933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Accounts</a:t>
              </a:r>
            </a:p>
          </p:txBody>
        </p:sp>
      </p:grpSp>
      <p:sp>
        <p:nvSpPr>
          <p:cNvPr id="2" name="Title 1"/>
          <p:cNvSpPr>
            <a:spLocks noGrp="1"/>
          </p:cNvSpPr>
          <p:nvPr>
            <p:ph type="title"/>
          </p:nvPr>
        </p:nvSpPr>
        <p:spPr>
          <a:xfrm>
            <a:off x="588263" y="457201"/>
            <a:ext cx="5290171" cy="923330"/>
          </a:xfrm>
        </p:spPr>
        <p:txBody>
          <a:bodyPr/>
          <a:lstStyle/>
          <a:p>
            <a:r>
              <a:rPr lang="en-US" dirty="0"/>
              <a:t>Account security</a:t>
            </a:r>
            <a:br>
              <a:rPr lang="en-US" dirty="0"/>
            </a:br>
            <a:r>
              <a:rPr lang="en-US" sz="2400" b="0" dirty="0">
                <a:latin typeface="+mn-lt"/>
              </a:rPr>
              <a:t>Success factors to increase attack cost</a:t>
            </a:r>
          </a:p>
        </p:txBody>
      </p:sp>
      <p:sp>
        <p:nvSpPr>
          <p:cNvPr id="3" name="Text Placeholder 2"/>
          <p:cNvSpPr>
            <a:spLocks noGrp="1"/>
          </p:cNvSpPr>
          <p:nvPr>
            <p:ph type="body" sz="quarter" idx="4294967295"/>
          </p:nvPr>
        </p:nvSpPr>
        <p:spPr>
          <a:xfrm>
            <a:off x="599076" y="1655763"/>
            <a:ext cx="5827849" cy="4745915"/>
          </a:xfrm>
        </p:spPr>
        <p:txBody>
          <a:bodyPr/>
          <a:lstStyle/>
          <a:p>
            <a:pPr marL="0" indent="0">
              <a:spcBef>
                <a:spcPts val="1800"/>
              </a:spcBef>
              <a:buNone/>
            </a:pP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Great experience</a:t>
            </a:r>
          </a:p>
          <a:p>
            <a:pPr marL="231775" lvl="1" indent="0">
              <a:buNone/>
            </a:pPr>
            <a:r>
              <a:rPr lang="en-US" sz="1400" dirty="0">
                <a:gradFill>
                  <a:gsLst>
                    <a:gs pos="1250">
                      <a:srgbClr val="1A1A1A"/>
                    </a:gs>
                    <a:gs pos="100000">
                      <a:srgbClr val="1A1A1A"/>
                    </a:gs>
                  </a:gsLst>
                  <a:lin ang="5400000" scaled="0"/>
                </a:gradFill>
              </a:rPr>
              <a:t>For </a:t>
            </a:r>
            <a:r>
              <a:rPr lang="en-US" sz="1400" b="1" dirty="0">
                <a:gradFill>
                  <a:gsLst>
                    <a:gs pos="1250">
                      <a:srgbClr val="1A1A1A"/>
                    </a:gs>
                    <a:gs pos="100000">
                      <a:srgbClr val="1A1A1A"/>
                    </a:gs>
                  </a:gsLst>
                  <a:lin ang="5400000" scaled="0"/>
                </a:gradFill>
              </a:rPr>
              <a:t>users, identity managers, and security</a:t>
            </a:r>
          </a:p>
          <a:p>
            <a:pPr marL="231775" lvl="1" indent="0">
              <a:buNone/>
            </a:pPr>
            <a:r>
              <a:rPr lang="en-US" sz="1400" dirty="0">
                <a:gradFill>
                  <a:gsLst>
                    <a:gs pos="1250">
                      <a:srgbClr val="1A1A1A"/>
                    </a:gs>
                    <a:gs pos="100000">
                      <a:srgbClr val="1A1A1A"/>
                    </a:gs>
                  </a:gsLst>
                  <a:lin ang="5400000" scaled="0"/>
                </a:gradFill>
              </a:rPr>
              <a:t>Single Identity and Single Sign On (SSO)</a:t>
            </a:r>
          </a:p>
          <a:p>
            <a:pPr marL="0" indent="0">
              <a:spcBef>
                <a:spcPts val="1800"/>
              </a:spcBef>
              <a:buNone/>
            </a:pP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Strong assurances</a:t>
            </a:r>
          </a:p>
          <a:p>
            <a:pPr marL="231775" lvl="1" indent="0">
              <a:buNone/>
            </a:pPr>
            <a:r>
              <a:rPr lang="en-US" sz="1400" b="1" dirty="0">
                <a:gradFill>
                  <a:gsLst>
                    <a:gs pos="0">
                      <a:schemeClr val="tx2"/>
                    </a:gs>
                    <a:gs pos="100000">
                      <a:schemeClr val="tx2"/>
                    </a:gs>
                  </a:gsLst>
                  <a:lin ang="5400000" scaled="1"/>
                </a:gradFill>
              </a:rPr>
              <a:t>Additional Factors </a:t>
            </a:r>
            <a:r>
              <a:rPr lang="en-US" sz="1400" dirty="0">
                <a:gradFill>
                  <a:gsLst>
                    <a:gs pos="0">
                      <a:schemeClr val="tx2"/>
                    </a:gs>
                    <a:gs pos="100000">
                      <a:schemeClr val="tx2"/>
                    </a:gs>
                  </a:gsLst>
                  <a:lin ang="5400000" scaled="1"/>
                </a:gradFill>
              </a:rPr>
              <a:t>like biometrics and others</a:t>
            </a:r>
          </a:p>
          <a:p>
            <a:pPr marL="231775" lvl="1" indent="0">
              <a:buNone/>
            </a:pPr>
            <a:r>
              <a:rPr lang="en-US" sz="1400" b="1" dirty="0">
                <a:gradFill>
                  <a:gsLst>
                    <a:gs pos="0">
                      <a:schemeClr val="tx2"/>
                    </a:gs>
                    <a:gs pos="100000">
                      <a:schemeClr val="tx2"/>
                    </a:gs>
                  </a:gsLst>
                  <a:lin ang="5400000" scaled="1"/>
                </a:gradFill>
              </a:rPr>
              <a:t>Increase context </a:t>
            </a:r>
            <a:r>
              <a:rPr lang="en-US" sz="1400" dirty="0">
                <a:gradFill>
                  <a:gsLst>
                    <a:gs pos="0">
                      <a:schemeClr val="tx2"/>
                    </a:gs>
                    <a:gs pos="100000">
                      <a:schemeClr val="tx2"/>
                    </a:gs>
                  </a:gsLst>
                  <a:lin ang="5400000" scaled="1"/>
                </a:gradFill>
              </a:rPr>
              <a:t>in authentication / authorization decisions</a:t>
            </a:r>
            <a:endParaRPr lang="en-US" sz="1400" b="1" dirty="0">
              <a:gradFill>
                <a:gsLst>
                  <a:gs pos="0">
                    <a:schemeClr val="tx2"/>
                  </a:gs>
                  <a:gs pos="100000">
                    <a:schemeClr val="tx2"/>
                  </a:gs>
                </a:gsLst>
                <a:lin ang="5400000" scaled="1"/>
              </a:gradFill>
            </a:endParaRPr>
          </a:p>
          <a:p>
            <a:pPr marL="566738" lvl="2" indent="0">
              <a:buNone/>
            </a:pPr>
            <a:r>
              <a:rPr lang="en-US" sz="1400" b="1" dirty="0">
                <a:gradFill>
                  <a:gsLst>
                    <a:gs pos="0">
                      <a:schemeClr val="tx2"/>
                    </a:gs>
                    <a:gs pos="100000">
                      <a:schemeClr val="tx2"/>
                    </a:gs>
                  </a:gsLst>
                  <a:lin ang="5400000" scaled="1"/>
                </a:gradFill>
              </a:rPr>
              <a:t>Time, date, geolocation</a:t>
            </a:r>
          </a:p>
          <a:p>
            <a:pPr marL="566738" lvl="2" indent="0">
              <a:buNone/>
            </a:pPr>
            <a:r>
              <a:rPr lang="en-US" sz="1400" b="1" dirty="0">
                <a:gradFill>
                  <a:gsLst>
                    <a:gs pos="0">
                      <a:schemeClr val="tx2"/>
                    </a:gs>
                    <a:gs pos="100000">
                      <a:schemeClr val="tx2"/>
                    </a:gs>
                  </a:gsLst>
                  <a:lin ang="5400000" scaled="1"/>
                </a:gradFill>
              </a:rPr>
              <a:t>Device integrity </a:t>
            </a:r>
            <a:r>
              <a:rPr lang="en-US" sz="1400" dirty="0">
                <a:gradFill>
                  <a:gsLst>
                    <a:gs pos="0">
                      <a:schemeClr val="tx2"/>
                    </a:gs>
                    <a:gs pos="100000">
                      <a:schemeClr val="tx2"/>
                    </a:gs>
                  </a:gsLst>
                  <a:lin ang="5400000" scaled="1"/>
                </a:gradFill>
              </a:rPr>
              <a:t>and compliance</a:t>
            </a:r>
          </a:p>
          <a:p>
            <a:pPr marL="566738" lvl="2" indent="0">
              <a:buNone/>
            </a:pPr>
            <a:r>
              <a:rPr lang="en-US" sz="1400" b="1" dirty="0">
                <a:gradFill>
                  <a:gsLst>
                    <a:gs pos="0">
                      <a:schemeClr val="tx2"/>
                    </a:gs>
                    <a:gs pos="100000">
                      <a:schemeClr val="tx2"/>
                    </a:gs>
                  </a:gsLst>
                  <a:lin ang="5400000" scaled="1"/>
                </a:gradFill>
              </a:rPr>
              <a:t>Known Bad </a:t>
            </a:r>
            <a:r>
              <a:rPr lang="en-US" sz="1400" dirty="0">
                <a:gradFill>
                  <a:gsLst>
                    <a:gs pos="0">
                      <a:schemeClr val="tx2"/>
                    </a:gs>
                    <a:gs pos="100000">
                      <a:schemeClr val="tx2"/>
                    </a:gs>
                  </a:gsLst>
                  <a:lin ang="5400000" scaled="1"/>
                </a:gradFill>
              </a:rPr>
              <a:t>sources from threat intelligence</a:t>
            </a:r>
          </a:p>
          <a:p>
            <a:pPr marL="231775" lvl="1" indent="0">
              <a:buNone/>
            </a:pPr>
            <a:r>
              <a:rPr lang="en-US" sz="1400" b="1" dirty="0">
                <a:gradFill>
                  <a:gsLst>
                    <a:gs pos="0">
                      <a:schemeClr val="tx2"/>
                    </a:gs>
                    <a:gs pos="100000">
                      <a:schemeClr val="tx2"/>
                    </a:gs>
                  </a:gsLst>
                  <a:lin ang="5400000" scaled="1"/>
                </a:gradFill>
              </a:rPr>
              <a:t>Behavior Analytics </a:t>
            </a:r>
            <a:r>
              <a:rPr lang="en-US" sz="1400" dirty="0">
                <a:gradFill>
                  <a:gsLst>
                    <a:gs pos="0">
                      <a:schemeClr val="tx2"/>
                    </a:gs>
                    <a:gs pos="100000">
                      <a:schemeClr val="tx2"/>
                    </a:gs>
                  </a:gsLst>
                  <a:lin ang="5400000" scaled="1"/>
                </a:gradFill>
              </a:rPr>
              <a:t>to understand normal profile </a:t>
            </a:r>
            <a:r>
              <a:rPr lang="en-US" sz="1400" i="1" dirty="0">
                <a:gradFill>
                  <a:gsLst>
                    <a:gs pos="0">
                      <a:schemeClr val="tx2"/>
                    </a:gs>
                    <a:gs pos="100000">
                      <a:schemeClr val="tx2"/>
                    </a:gs>
                  </a:gsLst>
                  <a:lin ang="5400000" scaled="1"/>
                </a:gradFill>
              </a:rPr>
              <a:t>for that user/entity</a:t>
            </a:r>
          </a:p>
          <a:p>
            <a:pPr marL="231775" lvl="1" indent="0">
              <a:buNone/>
            </a:pPr>
            <a:r>
              <a:rPr lang="en-US" sz="1400" b="1" dirty="0">
                <a:gradFill>
                  <a:gsLst>
                    <a:gs pos="0">
                      <a:schemeClr val="tx2"/>
                    </a:gs>
                    <a:gs pos="100000">
                      <a:schemeClr val="tx2"/>
                    </a:gs>
                  </a:gsLst>
                  <a:lin ang="5400000" scaled="1"/>
                </a:gradFill>
              </a:rPr>
              <a:t>Hardware assurance </a:t>
            </a:r>
            <a:r>
              <a:rPr lang="en-US" sz="1400" dirty="0">
                <a:gradFill>
                  <a:gsLst>
                    <a:gs pos="0">
                      <a:schemeClr val="tx2"/>
                    </a:gs>
                    <a:gs pos="100000">
                      <a:schemeClr val="tx2"/>
                    </a:gs>
                  </a:gsLst>
                  <a:lin ang="5400000" scaled="1"/>
                </a:gradFill>
              </a:rPr>
              <a:t>for credentials stored on devices</a:t>
            </a:r>
          </a:p>
          <a:p>
            <a:pPr marL="0" indent="0">
              <a:spcBef>
                <a:spcPts val="1800"/>
              </a:spcBef>
              <a:buNone/>
            </a:pP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pPr marL="231775" lvl="1" indent="0">
              <a:buNone/>
            </a:pPr>
            <a:r>
              <a:rPr lang="en-US" sz="1400" b="1" dirty="0"/>
              <a:t>Allow </a:t>
            </a:r>
            <a:r>
              <a:rPr lang="en-US" sz="1400" dirty="0"/>
              <a:t>for Low Risk </a:t>
            </a:r>
          </a:p>
          <a:p>
            <a:pPr marL="231775" lvl="1" indent="0">
              <a:buNone/>
            </a:pPr>
            <a:r>
              <a:rPr lang="en-US" sz="1400" b="1" dirty="0"/>
              <a:t>Increase Assurance </a:t>
            </a:r>
            <a:r>
              <a:rPr lang="en-US" sz="1400" dirty="0"/>
              <a:t>(add MFA) based on risk factors</a:t>
            </a:r>
          </a:p>
          <a:p>
            <a:pPr marL="231775" lvl="1" indent="0">
              <a:buNone/>
            </a:pPr>
            <a:r>
              <a:rPr lang="en-US" sz="1400" b="1" dirty="0"/>
              <a:t>Decrease Access </a:t>
            </a:r>
            <a:r>
              <a:rPr lang="en-US" sz="1400" dirty="0"/>
              <a:t>(Block download)</a:t>
            </a:r>
            <a:r>
              <a:rPr lang="en-US" sz="1400" b="1" dirty="0"/>
              <a:t> </a:t>
            </a:r>
            <a:r>
              <a:rPr lang="en-US" sz="1400" dirty="0"/>
              <a:t>based on risk factors</a:t>
            </a:r>
          </a:p>
          <a:p>
            <a:pPr marL="231775" lvl="1" indent="0">
              <a:buNone/>
            </a:pPr>
            <a:r>
              <a:rPr lang="en-US" sz="1400" b="1" dirty="0"/>
              <a:t>Force Remediation </a:t>
            </a:r>
            <a:r>
              <a:rPr lang="en-US" sz="1400" dirty="0"/>
              <a:t>for high risks (compromised devices and accounts)</a:t>
            </a:r>
          </a:p>
        </p:txBody>
      </p:sp>
      <p:grpSp>
        <p:nvGrpSpPr>
          <p:cNvPr id="458" name="Group 457">
            <a:extLst>
              <a:ext uri="{FF2B5EF4-FFF2-40B4-BE49-F238E27FC236}">
                <a16:creationId xmlns:a16="http://schemas.microsoft.com/office/drawing/2014/main" id="{09E967A1-94E7-406A-93AF-CA1F1954AFBA}"/>
              </a:ext>
            </a:extLst>
          </p:cNvPr>
          <p:cNvGrpSpPr/>
          <p:nvPr/>
        </p:nvGrpSpPr>
        <p:grpSpPr>
          <a:xfrm>
            <a:off x="7138179" y="1863953"/>
            <a:ext cx="1914648" cy="1028366"/>
            <a:chOff x="1272145" y="3324451"/>
            <a:chExt cx="1914648" cy="1028366"/>
          </a:xfrm>
        </p:grpSpPr>
        <p:grpSp>
          <p:nvGrpSpPr>
            <p:cNvPr id="459" name="Group 458">
              <a:extLst>
                <a:ext uri="{FF2B5EF4-FFF2-40B4-BE49-F238E27FC236}">
                  <a16:creationId xmlns:a16="http://schemas.microsoft.com/office/drawing/2014/main" id="{15A67F49-782B-48B7-B435-C7019F5407D9}"/>
                </a:ext>
              </a:extLst>
            </p:cNvPr>
            <p:cNvGrpSpPr/>
            <p:nvPr/>
          </p:nvGrpSpPr>
          <p:grpSpPr>
            <a:xfrm>
              <a:off x="1272145" y="3324451"/>
              <a:ext cx="715353" cy="1028366"/>
              <a:chOff x="1609726" y="2506663"/>
              <a:chExt cx="1614487" cy="2320925"/>
            </a:xfrm>
          </p:grpSpPr>
          <p:sp>
            <p:nvSpPr>
              <p:cNvPr id="461" name="Freeform 151">
                <a:extLst>
                  <a:ext uri="{FF2B5EF4-FFF2-40B4-BE49-F238E27FC236}">
                    <a16:creationId xmlns:a16="http://schemas.microsoft.com/office/drawing/2014/main" id="{762E6097-28B1-4F83-B21E-A7465DE8A701}"/>
                  </a:ext>
                </a:extLst>
              </p:cNvPr>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2" name="Freeform 152">
                <a:extLst>
                  <a:ext uri="{FF2B5EF4-FFF2-40B4-BE49-F238E27FC236}">
                    <a16:creationId xmlns:a16="http://schemas.microsoft.com/office/drawing/2014/main" id="{519C0ABC-A7F1-480D-8337-761F9C66E56A}"/>
                  </a:ext>
                </a:extLst>
              </p:cNvPr>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3" name="Freeform 153">
                <a:extLst>
                  <a:ext uri="{FF2B5EF4-FFF2-40B4-BE49-F238E27FC236}">
                    <a16:creationId xmlns:a16="http://schemas.microsoft.com/office/drawing/2014/main" id="{4561E44E-173B-45BA-A34C-EC76890FAFE8}"/>
                  </a:ext>
                </a:extLst>
              </p:cNvPr>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4" name="Freeform 154">
                <a:extLst>
                  <a:ext uri="{FF2B5EF4-FFF2-40B4-BE49-F238E27FC236}">
                    <a16:creationId xmlns:a16="http://schemas.microsoft.com/office/drawing/2014/main" id="{772C8566-6D09-4971-B679-6F3CFBEABB31}"/>
                  </a:ext>
                </a:extLst>
              </p:cNvPr>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155">
                <a:extLst>
                  <a:ext uri="{FF2B5EF4-FFF2-40B4-BE49-F238E27FC236}">
                    <a16:creationId xmlns:a16="http://schemas.microsoft.com/office/drawing/2014/main" id="{C3C46650-6EE5-43A6-92B5-61CBD86660AC}"/>
                  </a:ext>
                </a:extLst>
              </p:cNvPr>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6" name="Freeform 156">
                <a:extLst>
                  <a:ext uri="{FF2B5EF4-FFF2-40B4-BE49-F238E27FC236}">
                    <a16:creationId xmlns:a16="http://schemas.microsoft.com/office/drawing/2014/main" id="{687DEAEA-4127-4C4F-B793-1263D5F173CC}"/>
                  </a:ext>
                </a:extLst>
              </p:cNvPr>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7" name="Freeform 157">
                <a:extLst>
                  <a:ext uri="{FF2B5EF4-FFF2-40B4-BE49-F238E27FC236}">
                    <a16:creationId xmlns:a16="http://schemas.microsoft.com/office/drawing/2014/main" id="{418745E7-7E29-4B76-AD25-BD4A44AF97F5}"/>
                  </a:ext>
                </a:extLst>
              </p:cNvPr>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158">
                <a:extLst>
                  <a:ext uri="{FF2B5EF4-FFF2-40B4-BE49-F238E27FC236}">
                    <a16:creationId xmlns:a16="http://schemas.microsoft.com/office/drawing/2014/main" id="{E82607B8-E772-4CAE-A1C7-E237A6FA148B}"/>
                  </a:ext>
                </a:extLst>
              </p:cNvPr>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9" name="Rectangle 159">
                <a:extLst>
                  <a:ext uri="{FF2B5EF4-FFF2-40B4-BE49-F238E27FC236}">
                    <a16:creationId xmlns:a16="http://schemas.microsoft.com/office/drawing/2014/main" id="{B3EF70B8-C6BC-4B74-A318-1F10FBB14BCF}"/>
                  </a:ext>
                </a:extLst>
              </p:cNvPr>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0" name="Rectangle 160">
                <a:extLst>
                  <a:ext uri="{FF2B5EF4-FFF2-40B4-BE49-F238E27FC236}">
                    <a16:creationId xmlns:a16="http://schemas.microsoft.com/office/drawing/2014/main" id="{51E687E5-3B00-446F-8C27-3FA31A5AFB03}"/>
                  </a:ext>
                </a:extLst>
              </p:cNvPr>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161">
                <a:extLst>
                  <a:ext uri="{FF2B5EF4-FFF2-40B4-BE49-F238E27FC236}">
                    <a16:creationId xmlns:a16="http://schemas.microsoft.com/office/drawing/2014/main" id="{B62E97F6-AC00-4B42-96B0-EF0F8DDB7DB3}"/>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162">
                <a:extLst>
                  <a:ext uri="{FF2B5EF4-FFF2-40B4-BE49-F238E27FC236}">
                    <a16:creationId xmlns:a16="http://schemas.microsoft.com/office/drawing/2014/main" id="{8A78918F-B15A-4F17-A7F9-9E3F57C434FF}"/>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163">
                <a:extLst>
                  <a:ext uri="{FF2B5EF4-FFF2-40B4-BE49-F238E27FC236}">
                    <a16:creationId xmlns:a16="http://schemas.microsoft.com/office/drawing/2014/main" id="{4095CCBB-A90C-4B1C-82F8-9F4319AB4CA4}"/>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164">
                <a:extLst>
                  <a:ext uri="{FF2B5EF4-FFF2-40B4-BE49-F238E27FC236}">
                    <a16:creationId xmlns:a16="http://schemas.microsoft.com/office/drawing/2014/main" id="{916E4AC7-E54B-4D2C-8B19-115A38B2B4C5}"/>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5" name="Freeform 165">
                <a:extLst>
                  <a:ext uri="{FF2B5EF4-FFF2-40B4-BE49-F238E27FC236}">
                    <a16:creationId xmlns:a16="http://schemas.microsoft.com/office/drawing/2014/main" id="{808CE44C-0522-4659-8E0A-0752FD4F2937}"/>
                  </a:ext>
                </a:extLst>
              </p:cNvPr>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6" name="Freeform 166">
                <a:extLst>
                  <a:ext uri="{FF2B5EF4-FFF2-40B4-BE49-F238E27FC236}">
                    <a16:creationId xmlns:a16="http://schemas.microsoft.com/office/drawing/2014/main" id="{76900113-2607-4326-8B98-3E613286FFB6}"/>
                  </a:ext>
                </a:extLst>
              </p:cNvPr>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7" name="Freeform 167">
                <a:extLst>
                  <a:ext uri="{FF2B5EF4-FFF2-40B4-BE49-F238E27FC236}">
                    <a16:creationId xmlns:a16="http://schemas.microsoft.com/office/drawing/2014/main" id="{7E22688D-F1FF-4887-8034-B031E99D7B3A}"/>
                  </a:ext>
                </a:extLst>
              </p:cNvPr>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8" name="Freeform 168">
                <a:extLst>
                  <a:ext uri="{FF2B5EF4-FFF2-40B4-BE49-F238E27FC236}">
                    <a16:creationId xmlns:a16="http://schemas.microsoft.com/office/drawing/2014/main" id="{785A522E-5323-4C86-BD12-D439D8F61FF7}"/>
                  </a:ext>
                </a:extLst>
              </p:cNvPr>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9" name="Freeform 169">
                <a:extLst>
                  <a:ext uri="{FF2B5EF4-FFF2-40B4-BE49-F238E27FC236}">
                    <a16:creationId xmlns:a16="http://schemas.microsoft.com/office/drawing/2014/main" id="{8B1A902A-F22D-4255-9A39-C4ADF2B16E17}"/>
                  </a:ext>
                </a:extLst>
              </p:cNvPr>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0" name="Freeform 170">
                <a:extLst>
                  <a:ext uri="{FF2B5EF4-FFF2-40B4-BE49-F238E27FC236}">
                    <a16:creationId xmlns:a16="http://schemas.microsoft.com/office/drawing/2014/main" id="{0F664692-C9C6-4361-AC80-9EEBF9944FCF}"/>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1" name="Freeform 171">
                <a:extLst>
                  <a:ext uri="{FF2B5EF4-FFF2-40B4-BE49-F238E27FC236}">
                    <a16:creationId xmlns:a16="http://schemas.microsoft.com/office/drawing/2014/main" id="{413FD780-AAAD-4165-B68F-AB6B5CA97BD8}"/>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2" name="Freeform 172">
                <a:extLst>
                  <a:ext uri="{FF2B5EF4-FFF2-40B4-BE49-F238E27FC236}">
                    <a16:creationId xmlns:a16="http://schemas.microsoft.com/office/drawing/2014/main" id="{94F7996C-365B-4A5A-9D32-3E823410D1D1}"/>
                  </a:ext>
                </a:extLst>
              </p:cNvPr>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173">
                <a:extLst>
                  <a:ext uri="{FF2B5EF4-FFF2-40B4-BE49-F238E27FC236}">
                    <a16:creationId xmlns:a16="http://schemas.microsoft.com/office/drawing/2014/main" id="{0542147C-364C-4AE5-A7D8-11A7A0E6E248}"/>
                  </a:ext>
                </a:extLst>
              </p:cNvPr>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174">
                <a:extLst>
                  <a:ext uri="{FF2B5EF4-FFF2-40B4-BE49-F238E27FC236}">
                    <a16:creationId xmlns:a16="http://schemas.microsoft.com/office/drawing/2014/main" id="{489A990F-03A5-4DED-BAC6-DCAE270B7897}"/>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175">
                <a:extLst>
                  <a:ext uri="{FF2B5EF4-FFF2-40B4-BE49-F238E27FC236}">
                    <a16:creationId xmlns:a16="http://schemas.microsoft.com/office/drawing/2014/main" id="{B2CA6712-DD53-41FD-AF32-15C353B09810}"/>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176">
                <a:extLst>
                  <a:ext uri="{FF2B5EF4-FFF2-40B4-BE49-F238E27FC236}">
                    <a16:creationId xmlns:a16="http://schemas.microsoft.com/office/drawing/2014/main" id="{D5756097-C156-48B7-9E07-71A5110B5468}"/>
                  </a:ext>
                </a:extLst>
              </p:cNvPr>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177">
                <a:extLst>
                  <a:ext uri="{FF2B5EF4-FFF2-40B4-BE49-F238E27FC236}">
                    <a16:creationId xmlns:a16="http://schemas.microsoft.com/office/drawing/2014/main" id="{9893FB07-E373-4825-AECB-A1F047B521FD}"/>
                  </a:ext>
                </a:extLst>
              </p:cNvPr>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178">
                <a:extLst>
                  <a:ext uri="{FF2B5EF4-FFF2-40B4-BE49-F238E27FC236}">
                    <a16:creationId xmlns:a16="http://schemas.microsoft.com/office/drawing/2014/main" id="{AD584071-7C32-45C9-9B41-79292DE2AFA0}"/>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179">
                <a:extLst>
                  <a:ext uri="{FF2B5EF4-FFF2-40B4-BE49-F238E27FC236}">
                    <a16:creationId xmlns:a16="http://schemas.microsoft.com/office/drawing/2014/main" id="{73F064E7-88A0-4981-B207-8E91E8741A94}"/>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0" name="Freeform 180">
                <a:extLst>
                  <a:ext uri="{FF2B5EF4-FFF2-40B4-BE49-F238E27FC236}">
                    <a16:creationId xmlns:a16="http://schemas.microsoft.com/office/drawing/2014/main" id="{F84F8CD6-A5DC-4079-9367-FF3C54B4CCCA}"/>
                  </a:ext>
                </a:extLst>
              </p:cNvPr>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1" name="Freeform 181">
                <a:extLst>
                  <a:ext uri="{FF2B5EF4-FFF2-40B4-BE49-F238E27FC236}">
                    <a16:creationId xmlns:a16="http://schemas.microsoft.com/office/drawing/2014/main" id="{DBCF7B02-EF52-4AD8-A734-2FBC2087F9B7}"/>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2" name="Freeform 182">
                <a:extLst>
                  <a:ext uri="{FF2B5EF4-FFF2-40B4-BE49-F238E27FC236}">
                    <a16:creationId xmlns:a16="http://schemas.microsoft.com/office/drawing/2014/main" id="{01135261-F65D-42A8-8C45-72DCE358F631}"/>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3" name="Freeform 183">
                <a:extLst>
                  <a:ext uri="{FF2B5EF4-FFF2-40B4-BE49-F238E27FC236}">
                    <a16:creationId xmlns:a16="http://schemas.microsoft.com/office/drawing/2014/main" id="{BF25AC69-13F7-4712-A8D8-974474C417D3}"/>
                  </a:ext>
                </a:extLst>
              </p:cNvPr>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4" name="Freeform 184">
                <a:extLst>
                  <a:ext uri="{FF2B5EF4-FFF2-40B4-BE49-F238E27FC236}">
                    <a16:creationId xmlns:a16="http://schemas.microsoft.com/office/drawing/2014/main" id="{EC63C237-84EC-4576-923F-45A0EF446FCA}"/>
                  </a:ext>
                </a:extLst>
              </p:cNvPr>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191">
                <a:extLst>
                  <a:ext uri="{FF2B5EF4-FFF2-40B4-BE49-F238E27FC236}">
                    <a16:creationId xmlns:a16="http://schemas.microsoft.com/office/drawing/2014/main" id="{B35BA9A7-7848-4C3F-81D4-EE0D4BBBC6D6}"/>
                  </a:ext>
                </a:extLst>
              </p:cNvPr>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496" name="Picture 204">
                <a:extLst>
                  <a:ext uri="{FF2B5EF4-FFF2-40B4-BE49-F238E27FC236}">
                    <a16:creationId xmlns:a16="http://schemas.microsoft.com/office/drawing/2014/main" id="{13D5DED8-E863-4ED4-A282-148E061667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06">
                <a:extLst>
                  <a:ext uri="{FF2B5EF4-FFF2-40B4-BE49-F238E27FC236}">
                    <a16:creationId xmlns:a16="http://schemas.microsoft.com/office/drawing/2014/main" id="{F51F921A-96ED-4E58-9CDF-336F71D23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207">
                <a:extLst>
                  <a:ext uri="{FF2B5EF4-FFF2-40B4-BE49-F238E27FC236}">
                    <a16:creationId xmlns:a16="http://schemas.microsoft.com/office/drawing/2014/main" id="{EB041715-AB00-4985-973E-42873F7D3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Rectangle 208">
                <a:extLst>
                  <a:ext uri="{FF2B5EF4-FFF2-40B4-BE49-F238E27FC236}">
                    <a16:creationId xmlns:a16="http://schemas.microsoft.com/office/drawing/2014/main" id="{EC57E116-D835-40CE-AE87-95189269F0E5}"/>
                  </a:ext>
                </a:extLst>
              </p:cNvPr>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0" name="Rectangle 209">
                <a:extLst>
                  <a:ext uri="{FF2B5EF4-FFF2-40B4-BE49-F238E27FC236}">
                    <a16:creationId xmlns:a16="http://schemas.microsoft.com/office/drawing/2014/main" id="{7DE419CF-4E41-4979-84E5-338FA0DD0978}"/>
                  </a:ext>
                </a:extLst>
              </p:cNvPr>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210">
                <a:extLst>
                  <a:ext uri="{FF2B5EF4-FFF2-40B4-BE49-F238E27FC236}">
                    <a16:creationId xmlns:a16="http://schemas.microsoft.com/office/drawing/2014/main" id="{6D85408E-4BBD-48D0-869F-E75E9FA3859E}"/>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211">
                <a:extLst>
                  <a:ext uri="{FF2B5EF4-FFF2-40B4-BE49-F238E27FC236}">
                    <a16:creationId xmlns:a16="http://schemas.microsoft.com/office/drawing/2014/main" id="{1032268D-E9AE-4CE3-B09A-6D2026C1C613}"/>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3" name="Freeform 212">
                <a:extLst>
                  <a:ext uri="{FF2B5EF4-FFF2-40B4-BE49-F238E27FC236}">
                    <a16:creationId xmlns:a16="http://schemas.microsoft.com/office/drawing/2014/main" id="{4D6EF5EA-C0D4-4A99-9E0E-6CE30E6F20F2}"/>
                  </a:ext>
                </a:extLst>
              </p:cNvPr>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4" name="Freeform 213">
                <a:extLst>
                  <a:ext uri="{FF2B5EF4-FFF2-40B4-BE49-F238E27FC236}">
                    <a16:creationId xmlns:a16="http://schemas.microsoft.com/office/drawing/2014/main" id="{36FF3B39-2285-4FF2-A598-5C4DD07AF085}"/>
                  </a:ext>
                </a:extLst>
              </p:cNvPr>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5" name="Freeform 214">
                <a:extLst>
                  <a:ext uri="{FF2B5EF4-FFF2-40B4-BE49-F238E27FC236}">
                    <a16:creationId xmlns:a16="http://schemas.microsoft.com/office/drawing/2014/main" id="{4848EB2E-D2B1-46A1-9E96-EAFF16912997}"/>
                  </a:ext>
                </a:extLst>
              </p:cNvPr>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6" name="Freeform 215">
                <a:extLst>
                  <a:ext uri="{FF2B5EF4-FFF2-40B4-BE49-F238E27FC236}">
                    <a16:creationId xmlns:a16="http://schemas.microsoft.com/office/drawing/2014/main" id="{B21AFD3E-F055-45B1-B12E-B900CE9C34B4}"/>
                  </a:ext>
                </a:extLst>
              </p:cNvPr>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7" name="Freeform 216">
                <a:extLst>
                  <a:ext uri="{FF2B5EF4-FFF2-40B4-BE49-F238E27FC236}">
                    <a16:creationId xmlns:a16="http://schemas.microsoft.com/office/drawing/2014/main" id="{988B8882-2C43-4EC7-87E6-6CF8C4521EC9}"/>
                  </a:ext>
                </a:extLst>
              </p:cNvPr>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8" name="Freeform 217">
                <a:extLst>
                  <a:ext uri="{FF2B5EF4-FFF2-40B4-BE49-F238E27FC236}">
                    <a16:creationId xmlns:a16="http://schemas.microsoft.com/office/drawing/2014/main" id="{825BC477-179D-4A5A-BF25-FB8704400622}"/>
                  </a:ext>
                </a:extLst>
              </p:cNvPr>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9" name="Freeform 218">
                <a:extLst>
                  <a:ext uri="{FF2B5EF4-FFF2-40B4-BE49-F238E27FC236}">
                    <a16:creationId xmlns:a16="http://schemas.microsoft.com/office/drawing/2014/main" id="{56AF4DE8-853B-41B3-BA72-13E07FDC6169}"/>
                  </a:ext>
                </a:extLst>
              </p:cNvPr>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0" name="Freeform 219">
                <a:extLst>
                  <a:ext uri="{FF2B5EF4-FFF2-40B4-BE49-F238E27FC236}">
                    <a16:creationId xmlns:a16="http://schemas.microsoft.com/office/drawing/2014/main" id="{06FCBA76-8F1A-49F6-BD31-052E8A8FF3BD}"/>
                  </a:ext>
                </a:extLst>
              </p:cNvPr>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1" name="Rectangle 220">
                <a:extLst>
                  <a:ext uri="{FF2B5EF4-FFF2-40B4-BE49-F238E27FC236}">
                    <a16:creationId xmlns:a16="http://schemas.microsoft.com/office/drawing/2014/main" id="{678530C6-7196-458A-B68E-D17CF8FC8C05}"/>
                  </a:ext>
                </a:extLst>
              </p:cNvPr>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2" name="Rectangle 221">
                <a:extLst>
                  <a:ext uri="{FF2B5EF4-FFF2-40B4-BE49-F238E27FC236}">
                    <a16:creationId xmlns:a16="http://schemas.microsoft.com/office/drawing/2014/main" id="{4D70CC71-DF13-43FE-A72C-06B396D039FC}"/>
                  </a:ext>
                </a:extLst>
              </p:cNvPr>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3" name="Freeform 222">
                <a:extLst>
                  <a:ext uri="{FF2B5EF4-FFF2-40B4-BE49-F238E27FC236}">
                    <a16:creationId xmlns:a16="http://schemas.microsoft.com/office/drawing/2014/main" id="{D694D3F1-E76A-4312-B0A0-44135DA6BCD8}"/>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4" name="Freeform 223">
                <a:extLst>
                  <a:ext uri="{FF2B5EF4-FFF2-40B4-BE49-F238E27FC236}">
                    <a16:creationId xmlns:a16="http://schemas.microsoft.com/office/drawing/2014/main" id="{060C76B6-42B5-40EC-B23A-6645C00BCA7D}"/>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5" name="Freeform 224">
                <a:extLst>
                  <a:ext uri="{FF2B5EF4-FFF2-40B4-BE49-F238E27FC236}">
                    <a16:creationId xmlns:a16="http://schemas.microsoft.com/office/drawing/2014/main" id="{F42CC8DA-BBA9-4063-83E8-32F1BDD35A4B}"/>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6" name="Freeform 225">
                <a:extLst>
                  <a:ext uri="{FF2B5EF4-FFF2-40B4-BE49-F238E27FC236}">
                    <a16:creationId xmlns:a16="http://schemas.microsoft.com/office/drawing/2014/main" id="{F485BD2C-B318-439D-8F3A-7D72D8460ED6}"/>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226">
                <a:extLst>
                  <a:ext uri="{FF2B5EF4-FFF2-40B4-BE49-F238E27FC236}">
                    <a16:creationId xmlns:a16="http://schemas.microsoft.com/office/drawing/2014/main" id="{ECB559F2-415C-4BA3-ADB4-C5C444804019}"/>
                  </a:ext>
                </a:extLst>
              </p:cNvPr>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227">
                <a:extLst>
                  <a:ext uri="{FF2B5EF4-FFF2-40B4-BE49-F238E27FC236}">
                    <a16:creationId xmlns:a16="http://schemas.microsoft.com/office/drawing/2014/main" id="{03F0CF22-5734-4CB0-A5C4-56E3F71E5336}"/>
                  </a:ext>
                </a:extLst>
              </p:cNvPr>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228">
                <a:extLst>
                  <a:ext uri="{FF2B5EF4-FFF2-40B4-BE49-F238E27FC236}">
                    <a16:creationId xmlns:a16="http://schemas.microsoft.com/office/drawing/2014/main" id="{D8B580E5-460E-4659-9290-3462D7EF9D16}"/>
                  </a:ext>
                </a:extLst>
              </p:cNvPr>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229">
                <a:extLst>
                  <a:ext uri="{FF2B5EF4-FFF2-40B4-BE49-F238E27FC236}">
                    <a16:creationId xmlns:a16="http://schemas.microsoft.com/office/drawing/2014/main" id="{F0527C9C-EEE0-4BBC-B508-F4935788405F}"/>
                  </a:ext>
                </a:extLst>
              </p:cNvPr>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230">
                <a:extLst>
                  <a:ext uri="{FF2B5EF4-FFF2-40B4-BE49-F238E27FC236}">
                    <a16:creationId xmlns:a16="http://schemas.microsoft.com/office/drawing/2014/main" id="{3C64D0E4-9932-4A38-87A2-32FE0EF3C26A}"/>
                  </a:ext>
                </a:extLst>
              </p:cNvPr>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231">
                <a:extLst>
                  <a:ext uri="{FF2B5EF4-FFF2-40B4-BE49-F238E27FC236}">
                    <a16:creationId xmlns:a16="http://schemas.microsoft.com/office/drawing/2014/main" id="{53889C4B-A0F3-4D1A-9A82-688A52160C11}"/>
                  </a:ext>
                </a:extLst>
              </p:cNvPr>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232">
                <a:extLst>
                  <a:ext uri="{FF2B5EF4-FFF2-40B4-BE49-F238E27FC236}">
                    <a16:creationId xmlns:a16="http://schemas.microsoft.com/office/drawing/2014/main" id="{7DB702AE-03F8-42CB-8412-20569FF16D08}"/>
                  </a:ext>
                </a:extLst>
              </p:cNvPr>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233">
                <a:extLst>
                  <a:ext uri="{FF2B5EF4-FFF2-40B4-BE49-F238E27FC236}">
                    <a16:creationId xmlns:a16="http://schemas.microsoft.com/office/drawing/2014/main" id="{1C40982B-9CCA-4134-AA44-CF81ADA39AAD}"/>
                  </a:ext>
                </a:extLst>
              </p:cNvPr>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5" name="Rectangle 234">
                <a:extLst>
                  <a:ext uri="{FF2B5EF4-FFF2-40B4-BE49-F238E27FC236}">
                    <a16:creationId xmlns:a16="http://schemas.microsoft.com/office/drawing/2014/main" id="{A91C32B6-4F37-4078-92F7-5F5D5AF649B6}"/>
                  </a:ext>
                </a:extLst>
              </p:cNvPr>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6" name="Rectangle 235">
                <a:extLst>
                  <a:ext uri="{FF2B5EF4-FFF2-40B4-BE49-F238E27FC236}">
                    <a16:creationId xmlns:a16="http://schemas.microsoft.com/office/drawing/2014/main" id="{5AE0854E-4C9A-4C99-94B1-6D798E492A5F}"/>
                  </a:ext>
                </a:extLst>
              </p:cNvPr>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236">
                <a:extLst>
                  <a:ext uri="{FF2B5EF4-FFF2-40B4-BE49-F238E27FC236}">
                    <a16:creationId xmlns:a16="http://schemas.microsoft.com/office/drawing/2014/main" id="{0BDBC84C-AB4E-45E4-B335-BFCF515DE8C0}"/>
                  </a:ext>
                </a:extLst>
              </p:cNvPr>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8" name="Rectangle 237">
                <a:extLst>
                  <a:ext uri="{FF2B5EF4-FFF2-40B4-BE49-F238E27FC236}">
                    <a16:creationId xmlns:a16="http://schemas.microsoft.com/office/drawing/2014/main" id="{B33B09C0-C261-4D4F-A546-B01E415E8C5B}"/>
                  </a:ext>
                </a:extLst>
              </p:cNvPr>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9" name="Rectangle 238">
                <a:extLst>
                  <a:ext uri="{FF2B5EF4-FFF2-40B4-BE49-F238E27FC236}">
                    <a16:creationId xmlns:a16="http://schemas.microsoft.com/office/drawing/2014/main" id="{7182A392-CA09-4F68-852F-EE68B7AE7CCB}"/>
                  </a:ext>
                </a:extLst>
              </p:cNvPr>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0" name="Rectangle 239">
                <a:extLst>
                  <a:ext uri="{FF2B5EF4-FFF2-40B4-BE49-F238E27FC236}">
                    <a16:creationId xmlns:a16="http://schemas.microsoft.com/office/drawing/2014/main" id="{ECB966EF-1355-4E73-AE0B-0D6B609A3A1B}"/>
                  </a:ext>
                </a:extLst>
              </p:cNvPr>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1" name="Rectangle 240">
                <a:extLst>
                  <a:ext uri="{FF2B5EF4-FFF2-40B4-BE49-F238E27FC236}">
                    <a16:creationId xmlns:a16="http://schemas.microsoft.com/office/drawing/2014/main" id="{0D6B6A76-B5F8-402C-8652-D19492CA668A}"/>
                  </a:ext>
                </a:extLst>
              </p:cNvPr>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241">
                <a:extLst>
                  <a:ext uri="{FF2B5EF4-FFF2-40B4-BE49-F238E27FC236}">
                    <a16:creationId xmlns:a16="http://schemas.microsoft.com/office/drawing/2014/main" id="{5F89B52B-A5F1-4D20-A12F-CD1AD4B3700B}"/>
                  </a:ext>
                </a:extLst>
              </p:cNvPr>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460" name="Rectangle 459">
              <a:extLst>
                <a:ext uri="{FF2B5EF4-FFF2-40B4-BE49-F238E27FC236}">
                  <a16:creationId xmlns:a16="http://schemas.microsoft.com/office/drawing/2014/main" id="{5A9D72B0-DF82-47A4-A859-C490F77CBDE2}"/>
                </a:ext>
              </a:extLst>
            </p:cNvPr>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mc:AlternateContent xmlns:mc="http://schemas.openxmlformats.org/markup-compatibility/2006" xmlns:pslz="http://schemas.microsoft.com/office/powerpoint/2016/slidezoom">
        <mc:Choice Requires="pslz">
          <p:graphicFrame>
            <p:nvGraphicFramePr>
              <p:cNvPr id="308" name="Slide Zoom 307">
                <a:extLst>
                  <a:ext uri="{FF2B5EF4-FFF2-40B4-BE49-F238E27FC236}">
                    <a16:creationId xmlns:a16="http://schemas.microsoft.com/office/drawing/2014/main" id="{7F89FEA8-426F-4FFB-9AE8-A29BB1713364}"/>
                  </a:ext>
                </a:extLst>
              </p:cNvPr>
              <p:cNvGraphicFramePr>
                <a:graphicFrameLocks noChangeAspect="1"/>
              </p:cNvGraphicFramePr>
              <p:nvPr>
                <p:extLst>
                  <p:ext uri="{D42A27DB-BD31-4B8C-83A1-F6EECF244321}">
                    <p14:modId xmlns:p14="http://schemas.microsoft.com/office/powerpoint/2010/main" val="3080053759"/>
                  </p:ext>
                </p:extLst>
              </p:nvPr>
            </p:nvGraphicFramePr>
            <p:xfrm>
              <a:off x="9572340" y="3738889"/>
              <a:ext cx="1601404" cy="900790"/>
            </p:xfrm>
            <a:graphic>
              <a:graphicData uri="http://schemas.microsoft.com/office/powerpoint/2016/slidezoom">
                <pslz:sldZm>
                  <pslz:sldZmObj sldId="318" cId="2758183621">
                    <pslz:zmPr id="{8A13444A-BC88-41D3-8D52-D6B9D4F979D5}" transitionDur="1000">
                      <p166:blipFill xmlns:p166="http://schemas.microsoft.com/office/powerpoint/2016/6/main">
                        <a:blip r:embed="rId6"/>
                        <a:stretch>
                          <a:fillRect/>
                        </a:stretch>
                      </p166:blipFill>
                      <p166:spPr xmlns:p166="http://schemas.microsoft.com/office/powerpoint/2016/6/main">
                        <a:xfrm>
                          <a:off x="0" y="0"/>
                          <a:ext cx="1601404" cy="90079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08" name="Slide Zoom 307">
                <a:hlinkClick r:id="rId7" action="ppaction://hlinksldjump"/>
                <a:extLst>
                  <a:ext uri="{FF2B5EF4-FFF2-40B4-BE49-F238E27FC236}">
                    <a16:creationId xmlns:a16="http://schemas.microsoft.com/office/drawing/2014/main" id="{7F89FEA8-426F-4FFB-9AE8-A29BB1713364}"/>
                  </a:ext>
                </a:extLst>
              </p:cNvPr>
              <p:cNvPicPr>
                <a:picLocks noGrp="1" noRot="1" noChangeAspect="1" noMove="1" noResize="1" noEditPoints="1" noAdjustHandles="1" noChangeArrowheads="1" noChangeShapeType="1"/>
              </p:cNvPicPr>
              <p:nvPr/>
            </p:nvPicPr>
            <p:blipFill>
              <a:blip r:embed="rId8"/>
              <a:stretch>
                <a:fillRect/>
              </a:stretch>
            </p:blipFill>
            <p:spPr>
              <a:xfrm>
                <a:off x="9572340" y="3738889"/>
                <a:ext cx="1601404" cy="90079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3" name="Slide Zoom 82">
                <a:extLst>
                  <a:ext uri="{FF2B5EF4-FFF2-40B4-BE49-F238E27FC236}">
                    <a16:creationId xmlns:a16="http://schemas.microsoft.com/office/drawing/2014/main" id="{FB9A8DD9-D5D1-4FA9-B73D-E4148E789F05}"/>
                  </a:ext>
                </a:extLst>
              </p:cNvPr>
              <p:cNvGraphicFramePr>
                <a:graphicFrameLocks noChangeAspect="1"/>
              </p:cNvGraphicFramePr>
              <p:nvPr>
                <p:extLst>
                  <p:ext uri="{D42A27DB-BD31-4B8C-83A1-F6EECF244321}">
                    <p14:modId xmlns:p14="http://schemas.microsoft.com/office/powerpoint/2010/main" val="851857298"/>
                  </p:ext>
                </p:extLst>
              </p:nvPr>
            </p:nvGraphicFramePr>
            <p:xfrm>
              <a:off x="9601297" y="5092883"/>
              <a:ext cx="731683" cy="411572"/>
            </p:xfrm>
            <a:graphic>
              <a:graphicData uri="http://schemas.microsoft.com/office/powerpoint/2016/slidezoom">
                <pslz:sldZm>
                  <pslz:sldZmObj sldId="316" cId="2310145902">
                    <pslz:zmPr id="{195B8C9C-4996-424B-AB27-72DA382C67E3}" transitionDur="1000">
                      <p166:blipFill xmlns:p166="http://schemas.microsoft.com/office/powerpoint/2016/6/main">
                        <a:blip r:embed="rId9"/>
                        <a:stretch>
                          <a:fillRect/>
                        </a:stretch>
                      </p166:blipFill>
                      <p166:spPr xmlns:p166="http://schemas.microsoft.com/office/powerpoint/2016/6/main">
                        <a:xfrm>
                          <a:off x="0" y="0"/>
                          <a:ext cx="731683"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3" name="Slide Zoom 82">
                <a:hlinkClick r:id="rId10" action="ppaction://hlinksldjump"/>
                <a:extLst>
                  <a:ext uri="{FF2B5EF4-FFF2-40B4-BE49-F238E27FC236}">
                    <a16:creationId xmlns:a16="http://schemas.microsoft.com/office/drawing/2014/main" id="{FB9A8DD9-D5D1-4FA9-B73D-E4148E789F05}"/>
                  </a:ext>
                </a:extLst>
              </p:cNvPr>
              <p:cNvPicPr>
                <a:picLocks noGrp="1" noRot="1" noChangeAspect="1" noMove="1" noResize="1" noEditPoints="1" noAdjustHandles="1" noChangeArrowheads="1" noChangeShapeType="1"/>
              </p:cNvPicPr>
              <p:nvPr/>
            </p:nvPicPr>
            <p:blipFill>
              <a:blip r:embed="rId11"/>
              <a:stretch>
                <a:fillRect/>
              </a:stretch>
            </p:blipFill>
            <p:spPr>
              <a:xfrm>
                <a:off x="9601297" y="5092883"/>
                <a:ext cx="731683"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5" name="Slide Zoom 84">
                <a:extLst>
                  <a:ext uri="{FF2B5EF4-FFF2-40B4-BE49-F238E27FC236}">
                    <a16:creationId xmlns:a16="http://schemas.microsoft.com/office/drawing/2014/main" id="{2E316F80-7F2E-4D05-9692-25D6935673B0}"/>
                  </a:ext>
                </a:extLst>
              </p:cNvPr>
              <p:cNvGraphicFramePr>
                <a:graphicFrameLocks noChangeAspect="1"/>
              </p:cNvGraphicFramePr>
              <p:nvPr>
                <p:extLst>
                  <p:ext uri="{D42A27DB-BD31-4B8C-83A1-F6EECF244321}">
                    <p14:modId xmlns:p14="http://schemas.microsoft.com/office/powerpoint/2010/main" val="738726953"/>
                  </p:ext>
                </p:extLst>
              </p:nvPr>
            </p:nvGraphicFramePr>
            <p:xfrm>
              <a:off x="10471017" y="5094494"/>
              <a:ext cx="731684" cy="411572"/>
            </p:xfrm>
            <a:graphic>
              <a:graphicData uri="http://schemas.microsoft.com/office/powerpoint/2016/slidezoom">
                <pslz:sldZm>
                  <pslz:sldZmObj sldId="317" cId="536811893">
                    <pslz:zmPr id="{E1CC6DA2-F37A-41A8-BF21-883E36521F91}" transitionDur="1000">
                      <p166:blipFill xmlns:p166="http://schemas.microsoft.com/office/powerpoint/2016/6/main">
                        <a:blip r:embed="rId12"/>
                        <a:stretch>
                          <a:fillRect/>
                        </a:stretch>
                      </p166:blipFill>
                      <p166:spPr xmlns:p166="http://schemas.microsoft.com/office/powerpoint/2016/6/main">
                        <a:xfrm>
                          <a:off x="0" y="0"/>
                          <a:ext cx="731684"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5" name="Slide Zoom 84">
                <a:hlinkClick r:id="rId13" action="ppaction://hlinksldjump"/>
                <a:extLst>
                  <a:ext uri="{FF2B5EF4-FFF2-40B4-BE49-F238E27FC236}">
                    <a16:creationId xmlns:a16="http://schemas.microsoft.com/office/drawing/2014/main" id="{2E316F80-7F2E-4D05-9692-25D6935673B0}"/>
                  </a:ext>
                </a:extLst>
              </p:cNvPr>
              <p:cNvPicPr>
                <a:picLocks noGrp="1" noRot="1" noChangeAspect="1" noMove="1" noResize="1" noEditPoints="1" noAdjustHandles="1" noChangeArrowheads="1" noChangeShapeType="1"/>
              </p:cNvPicPr>
              <p:nvPr/>
            </p:nvPicPr>
            <p:blipFill>
              <a:blip r:embed="rId14"/>
              <a:stretch>
                <a:fillRect/>
              </a:stretch>
            </p:blipFill>
            <p:spPr>
              <a:xfrm>
                <a:off x="10471017" y="5094494"/>
                <a:ext cx="731684"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314" name="TextBox 313">
            <a:extLst>
              <a:ext uri="{FF2B5EF4-FFF2-40B4-BE49-F238E27FC236}">
                <a16:creationId xmlns:a16="http://schemas.microsoft.com/office/drawing/2014/main" id="{6E2FF2B8-EDF8-4913-851D-5DBBA86E633C}"/>
              </a:ext>
            </a:extLst>
          </p:cNvPr>
          <p:cNvSpPr txBox="1"/>
          <p:nvPr/>
        </p:nvSpPr>
        <p:spPr>
          <a:xfrm>
            <a:off x="9212315" y="2167776"/>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Theft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15" name="TextBox 314">
            <a:extLst>
              <a:ext uri="{FF2B5EF4-FFF2-40B4-BE49-F238E27FC236}">
                <a16:creationId xmlns:a16="http://schemas.microsoft.com/office/drawing/2014/main" id="{DD7C897D-34F8-49CA-A490-77438F122F63}"/>
              </a:ext>
            </a:extLst>
          </p:cNvPr>
          <p:cNvSpPr txBox="1"/>
          <p:nvPr/>
        </p:nvSpPr>
        <p:spPr>
          <a:xfrm>
            <a:off x="9256463" y="5476640"/>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Hardware Assurances</a:t>
            </a:r>
          </a:p>
        </p:txBody>
      </p:sp>
      <p:sp>
        <p:nvSpPr>
          <p:cNvPr id="316" name="TextBox 315">
            <a:extLst>
              <a:ext uri="{FF2B5EF4-FFF2-40B4-BE49-F238E27FC236}">
                <a16:creationId xmlns:a16="http://schemas.microsoft.com/office/drawing/2014/main" id="{421D24E2-E05E-427B-96CC-6142DA084D26}"/>
              </a:ext>
            </a:extLst>
          </p:cNvPr>
          <p:cNvSpPr txBox="1"/>
          <p:nvPr/>
        </p:nvSpPr>
        <p:spPr>
          <a:xfrm>
            <a:off x="9269743" y="3074667"/>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Abuse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20" name="TextBox 319">
            <a:extLst>
              <a:ext uri="{FF2B5EF4-FFF2-40B4-BE49-F238E27FC236}">
                <a16:creationId xmlns:a16="http://schemas.microsoft.com/office/drawing/2014/main" id="{97A234D8-A244-4B61-A001-25EFA48D45CE}"/>
              </a:ext>
            </a:extLst>
          </p:cNvPr>
          <p:cNvSpPr txBox="1"/>
          <p:nvPr/>
        </p:nvSpPr>
        <p:spPr>
          <a:xfrm>
            <a:off x="9278805" y="4594990"/>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Biometrics</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99AA8A4-AA31-4297-9CFD-A0FE06A38514}"/>
                  </a:ext>
                </a:extLst>
              </p:cNvPr>
              <p:cNvGraphicFramePr>
                <a:graphicFrameLocks noChangeAspect="1"/>
              </p:cNvGraphicFramePr>
              <p:nvPr>
                <p:extLst>
                  <p:ext uri="{D42A27DB-BD31-4B8C-83A1-F6EECF244321}">
                    <p14:modId xmlns:p14="http://schemas.microsoft.com/office/powerpoint/2010/main" val="3586100761"/>
                  </p:ext>
                </p:extLst>
              </p:nvPr>
            </p:nvGraphicFramePr>
            <p:xfrm>
              <a:off x="9559359" y="1380531"/>
              <a:ext cx="1601404" cy="900790"/>
            </p:xfrm>
            <a:graphic>
              <a:graphicData uri="http://schemas.microsoft.com/office/powerpoint/2016/sectionzoom">
                <psez:sectionZm>
                  <psez:sectionZmObj sectionId="{A9F4A3E8-31CB-43EB-AFB8-2327ACA4650C}">
                    <psez:zmPr id="{60DA0D29-487A-4E05-8646-D8DA50816302}" transitionDur="1000">
                      <p166:blipFill xmlns:p166="http://schemas.microsoft.com/office/powerpoint/2016/6/main">
                        <a:blip r:embed="rId15"/>
                        <a:stretch>
                          <a:fillRect/>
                        </a:stretch>
                      </p166:blipFill>
                      <p166:spPr xmlns:p166="http://schemas.microsoft.com/office/powerpoint/2016/6/main">
                        <a:xfrm>
                          <a:off x="0" y="0"/>
                          <a:ext cx="1601404" cy="900790"/>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7" name="Section Zoom 6">
                <a:hlinkClick r:id="rId16" action="ppaction://hlinksldjump"/>
                <a:extLst>
                  <a:ext uri="{FF2B5EF4-FFF2-40B4-BE49-F238E27FC236}">
                    <a16:creationId xmlns:a16="http://schemas.microsoft.com/office/drawing/2014/main" id="{999AA8A4-AA31-4297-9CFD-A0FE06A38514}"/>
                  </a:ext>
                </a:extLst>
              </p:cNvPr>
              <p:cNvPicPr>
                <a:picLocks noGrp="1" noRot="1" noChangeAspect="1" noMove="1" noResize="1" noEditPoints="1" noAdjustHandles="1" noChangeArrowheads="1" noChangeShapeType="1"/>
              </p:cNvPicPr>
              <p:nvPr/>
            </p:nvPicPr>
            <p:blipFill>
              <a:blip r:embed="rId17"/>
              <a:stretch>
                <a:fillRect/>
              </a:stretch>
            </p:blipFill>
            <p:spPr>
              <a:xfrm>
                <a:off x="9559359" y="1380531"/>
                <a:ext cx="1601404" cy="900790"/>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1" name="Section Zoom 450">
                <a:extLst>
                  <a:ext uri="{FF2B5EF4-FFF2-40B4-BE49-F238E27FC236}">
                    <a16:creationId xmlns:a16="http://schemas.microsoft.com/office/drawing/2014/main" id="{16D576C1-34CF-424C-8308-7ABDF8840708}"/>
                  </a:ext>
                </a:extLst>
              </p:cNvPr>
              <p:cNvGraphicFramePr>
                <a:graphicFrameLocks noChangeAspect="1"/>
              </p:cNvGraphicFramePr>
              <p:nvPr>
                <p:extLst>
                  <p:ext uri="{D42A27DB-BD31-4B8C-83A1-F6EECF244321}">
                    <p14:modId xmlns:p14="http://schemas.microsoft.com/office/powerpoint/2010/main" val="2983555832"/>
                  </p:ext>
                </p:extLst>
              </p:nvPr>
            </p:nvGraphicFramePr>
            <p:xfrm>
              <a:off x="9601136" y="2730538"/>
              <a:ext cx="731683" cy="411572"/>
            </p:xfrm>
            <a:graphic>
              <a:graphicData uri="http://schemas.microsoft.com/office/powerpoint/2016/sectionzoom">
                <psez:sectionZm>
                  <psez:sectionZmObj sectionId="{62FB5132-5CF4-4E8C-86A9-22A9252546C6}">
                    <psez:zmPr id="{55DCEDE1-BC98-4BAF-9AE8-80D650BAAF3A}" transitionDur="1000">
                      <p166:blipFill xmlns:p166="http://schemas.microsoft.com/office/powerpoint/2016/6/main">
                        <a:blip r:embed="rId18"/>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1" name="Section Zoom 450">
                <a:hlinkClick r:id="rId19" action="ppaction://hlinksldjump"/>
                <a:extLst>
                  <a:ext uri="{FF2B5EF4-FFF2-40B4-BE49-F238E27FC236}">
                    <a16:creationId xmlns:a16="http://schemas.microsoft.com/office/drawing/2014/main" id="{16D576C1-34CF-424C-8308-7ABDF8840708}"/>
                  </a:ext>
                </a:extLst>
              </p:cNvPr>
              <p:cNvPicPr>
                <a:picLocks noGrp="1" noRot="1" noChangeAspect="1" noMove="1" noResize="1" noEditPoints="1" noAdjustHandles="1" noChangeArrowheads="1" noChangeShapeType="1"/>
              </p:cNvPicPr>
              <p:nvPr/>
            </p:nvPicPr>
            <p:blipFill>
              <a:blip r:embed="rId20"/>
              <a:stretch>
                <a:fillRect/>
              </a:stretch>
            </p:blipFill>
            <p:spPr>
              <a:xfrm>
                <a:off x="9601136" y="2730538"/>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4" name="Section Zoom 453">
                <a:extLst>
                  <a:ext uri="{FF2B5EF4-FFF2-40B4-BE49-F238E27FC236}">
                    <a16:creationId xmlns:a16="http://schemas.microsoft.com/office/drawing/2014/main" id="{85E6EAB8-1B92-45B1-982D-925F7206E5FC}"/>
                  </a:ext>
                </a:extLst>
              </p:cNvPr>
              <p:cNvGraphicFramePr>
                <a:graphicFrameLocks noChangeAspect="1"/>
              </p:cNvGraphicFramePr>
              <p:nvPr>
                <p:extLst>
                  <p:ext uri="{D42A27DB-BD31-4B8C-83A1-F6EECF244321}">
                    <p14:modId xmlns:p14="http://schemas.microsoft.com/office/powerpoint/2010/main" val="450307317"/>
                  </p:ext>
                </p:extLst>
              </p:nvPr>
            </p:nvGraphicFramePr>
            <p:xfrm>
              <a:off x="10429080" y="2730538"/>
              <a:ext cx="731683" cy="411572"/>
            </p:xfrm>
            <a:graphic>
              <a:graphicData uri="http://schemas.microsoft.com/office/powerpoint/2016/sectionzoom">
                <psez:sectionZm>
                  <psez:sectionZmObj sectionId="{8E0AE9FC-9BAB-43D1-BCF1-4456E1E855EB}">
                    <psez:zmPr id="{3061619F-03B2-4A46-A402-E181946AC310}" transitionDur="1000">
                      <p166:blipFill xmlns:p166="http://schemas.microsoft.com/office/powerpoint/2016/6/main">
                        <a:blip r:embed="rId21"/>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4" name="Section Zoom 453">
                <a:hlinkClick r:id="rId22" action="ppaction://hlinksldjump"/>
                <a:extLst>
                  <a:ext uri="{FF2B5EF4-FFF2-40B4-BE49-F238E27FC236}">
                    <a16:creationId xmlns:a16="http://schemas.microsoft.com/office/drawing/2014/main" id="{85E6EAB8-1B92-45B1-982D-925F7206E5FC}"/>
                  </a:ext>
                </a:extLst>
              </p:cNvPr>
              <p:cNvPicPr>
                <a:picLocks noGrp="1" noRot="1" noChangeAspect="1" noMove="1" noResize="1" noEditPoints="1" noAdjustHandles="1" noChangeArrowheads="1" noChangeShapeType="1"/>
              </p:cNvPicPr>
              <p:nvPr/>
            </p:nvPicPr>
            <p:blipFill>
              <a:blip r:embed="rId23"/>
              <a:stretch>
                <a:fillRect/>
              </a:stretch>
            </p:blipFill>
            <p:spPr>
              <a:xfrm>
                <a:off x="10429080" y="2730538"/>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Tree>
    <p:extLst>
      <p:ext uri="{BB962C8B-B14F-4D97-AF65-F5344CB8AC3E}">
        <p14:creationId xmlns:p14="http://schemas.microsoft.com/office/powerpoint/2010/main" val="145822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25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2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25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25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25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50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25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25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25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nodeType="withEffect">
                                  <p:stCondLst>
                                    <p:cond delay="50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2.xml><?xml version="1.0" encoding="utf-8"?>
<a:theme xmlns:a="http://schemas.openxmlformats.org/drawingml/2006/main" name="Windows Commercial">
  <a:themeElements>
    <a:clrScheme name="Custom 2">
      <a:dk1>
        <a:srgbClr val="505050"/>
      </a:dk1>
      <a:lt1>
        <a:srgbClr val="FFFFFF"/>
      </a:lt1>
      <a:dk2>
        <a:srgbClr val="505050"/>
      </a:dk2>
      <a:lt2>
        <a:srgbClr val="FFFFFF"/>
      </a:lt2>
      <a:accent1>
        <a:srgbClr val="0078D7"/>
      </a:accent1>
      <a:accent2>
        <a:srgbClr val="00188F"/>
      </a:accent2>
      <a:accent3>
        <a:srgbClr val="002050"/>
      </a:accent3>
      <a:accent4>
        <a:srgbClr val="FFFFFF"/>
      </a:accent4>
      <a:accent5>
        <a:srgbClr val="FFFFFF"/>
      </a:accent5>
      <a:accent6>
        <a:srgbClr val="000000"/>
      </a:accent6>
      <a:hlink>
        <a:srgbClr val="A5A5A5"/>
      </a:hlink>
      <a:folHlink>
        <a:srgbClr val="A5A5A5"/>
      </a:folHlink>
    </a:clrScheme>
    <a:fontScheme name="Custom 8">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dows Template Hack.potx" id="{A21A416A-36BA-467B-A01B-5D3C204D79AB}" vid="{E2BF2BB9-6632-45B6-AE51-F1DFD8002F14}"/>
    </a:ext>
  </a:extLst>
</a:theme>
</file>

<file path=ppt/theme/theme3.xml><?xml version="1.0" encoding="utf-8"?>
<a:theme xmlns:a="http://schemas.openxmlformats.org/drawingml/2006/main" name="2_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5.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2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
        <AccountId xmlns="230e9df3-be65-4c73-a93b-d1236ebd677e" xsi:nil="true"/>
        <AccountType xmlns="230e9df3-be65-4c73-a93b-d1236ebd677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TaxCatchAll>
    <ParentID1 xmlns="230e9df3-be65-4c73-a93b-d1236ebd677e">G01KC-1-29663</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G01KC-99682991-29667</_dlc_DocId>
    <_dlc_DocIdUrl xmlns="230e9df3-be65-4c73-a93b-d1236ebd677e">
      <Url>https://microsoft.sharepoint.com/sites/Infopedia_G01KC/_layouts/15/DocIdRedir.aspx?ID=G01KC-99682991-29667</Url>
      <Description>G01KC-99682991-29667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25f8727a48255a91bd10e3e21058e38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18cdeef74c143a789dac23a6067faf7"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205402-D358-4DDB-8D17-70363A8542DE}">
  <ds:schemaRefs>
    <ds:schemaRef ds:uri="http://purl.org/dc/elements/1.1/"/>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b3bc04a5-d503-43b1-b98c-a8cf663329d9"/>
    <ds:schemaRef ds:uri="230E9DF3-BE65-4C73-A93B-D1236EBD677E"/>
    <ds:schemaRef ds:uri="http://schemas.microsoft.com/sharepoint/v3"/>
    <ds:schemaRef ds:uri="http://purl.org/dc/terms/"/>
  </ds:schemaRefs>
</ds:datastoreItem>
</file>

<file path=customXml/itemProps2.xml><?xml version="1.0" encoding="utf-8"?>
<ds:datastoreItem xmlns:ds="http://schemas.openxmlformats.org/officeDocument/2006/customXml" ds:itemID="{F963D0D9-45BA-493C-B7F1-19F9B2BB7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08E9A4-AD49-4B68-BCE7-B69A342C0102}">
  <ds:schemaRefs>
    <ds:schemaRef ds:uri="http://schemas.microsoft.com/sharepoint/events"/>
  </ds:schemaRefs>
</ds:datastoreItem>
</file>

<file path=customXml/itemProps4.xml><?xml version="1.0" encoding="utf-8"?>
<ds:datastoreItem xmlns:ds="http://schemas.openxmlformats.org/officeDocument/2006/customXml" ds:itemID="{62F556CA-D2AB-496A-B22A-9E9565A9F2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TotalTime>
  <Words>6146</Words>
  <Application>Microsoft Office PowerPoint</Application>
  <PresentationFormat>Widescreen</PresentationFormat>
  <Paragraphs>796</Paragraphs>
  <Slides>28</Slides>
  <Notes>27</Notes>
  <HiddenSlides>6</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28</vt:i4>
      </vt:variant>
    </vt:vector>
  </HeadingPairs>
  <TitlesOfParts>
    <vt:vector size="48" baseType="lpstr">
      <vt:lpstr>Arial</vt:lpstr>
      <vt:lpstr>Calibri</vt:lpstr>
      <vt:lpstr>Consolas</vt:lpstr>
      <vt:lpstr>Georgia</vt:lpstr>
      <vt:lpstr>Gill Sans</vt:lpstr>
      <vt:lpstr>Segoe UI</vt:lpstr>
      <vt:lpstr>Segoe UI Black</vt:lpstr>
      <vt:lpstr>Segoe UI Bold</vt:lpstr>
      <vt:lpstr>Segoe UI Light</vt:lpstr>
      <vt:lpstr>Segoe UI Semibold</vt:lpstr>
      <vt:lpstr>Segoe UI Semilight</vt:lpstr>
      <vt:lpstr>Wingdings</vt:lpstr>
      <vt:lpstr>2_MCS Social_story_v1_18Feb15_DV</vt:lpstr>
      <vt:lpstr>Windows Commercial</vt:lpstr>
      <vt:lpstr>2_WINDOWS 10 COLOR TEMPLATE</vt:lpstr>
      <vt:lpstr>3_5-50109_Microsoft_Light_Template</vt:lpstr>
      <vt:lpstr>4_LIGHT COLOR TEMPLATE</vt:lpstr>
      <vt:lpstr>1_WHITE TEMPLATE</vt:lpstr>
      <vt:lpstr>2_3-30070_Windows_Server_Management_Marketing_Template_16x9</vt:lpstr>
      <vt:lpstr>WHITE TEMPLATE</vt:lpstr>
      <vt:lpstr>Microsoft CISO Workshop  3 - Identity and Access Management</vt:lpstr>
      <vt:lpstr>Microsoft CISO workshop</vt:lpstr>
      <vt:lpstr>Identity and Access Management</vt:lpstr>
      <vt:lpstr>Evolution of IT, threats, and Microsoft Identity security</vt:lpstr>
      <vt:lpstr>Trends and challenges</vt:lpstr>
      <vt:lpstr>Disrupt Attacker ROI Prioritize investments to maximize impact</vt:lpstr>
      <vt:lpstr>Identity and access management</vt:lpstr>
      <vt:lpstr>Securing identity systems</vt:lpstr>
      <vt:lpstr>Account security Success factors to increase attack cost</vt:lpstr>
      <vt:lpstr>Eliminate Passwords through strong and multifactor authentication</vt:lpstr>
      <vt:lpstr>Identity perimeter Key requirement for moving to a Zero Trust Model</vt:lpstr>
      <vt:lpstr>Evolution of security perimeters</vt:lpstr>
      <vt:lpstr>Modernizing the security perimeter</vt:lpstr>
      <vt:lpstr>VISIBILITY AND CONTROL AT THE PERIMETER</vt:lpstr>
      <vt:lpstr>Conditional Access Example</vt:lpstr>
      <vt:lpstr>PowerPoint Presentation</vt:lpstr>
      <vt:lpstr>Azure Active Directory B2C</vt:lpstr>
      <vt:lpstr>Identity and access management</vt:lpstr>
      <vt:lpstr>Questions?</vt:lpstr>
      <vt:lpstr>PowerPoint Presentation</vt:lpstr>
      <vt:lpstr>Reference</vt:lpstr>
      <vt:lpstr>Additional Resources</vt:lpstr>
      <vt:lpstr>Increasing attack cost User credential theft</vt:lpstr>
      <vt:lpstr>Increasing attack cost Abuse credentials to access cloud assets</vt:lpstr>
      <vt:lpstr>Increasing attack cost Abuse credentials to access on-premises assets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CISO Workshop  3 - Identity and Access Management</dc:title>
  <cp:lastModifiedBy>Robert Mazzoli</cp:lastModifiedBy>
  <cp:revision>1</cp:revision>
  <dcterms:created xsi:type="dcterms:W3CDTF">2017-04-25T20:03:17Z</dcterms:created>
  <dcterms:modified xsi:type="dcterms:W3CDTF">2019-03-26T15:09:19Z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c6f8a1d4-a516-4bd5-ab40-a442bcc21f0d</vt:lpwstr>
  </property>
  <property fmtid="{D5CDD505-2E9C-101B-9397-08002B2CF9AE}" pid="6" name="TaxKeywor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MSIP_Label_f42aa342-8706-4288-bd11-ebb85995028c_Enabled">
    <vt:lpwstr>True</vt:lpwstr>
  </property>
  <property fmtid="{D5CDD505-2E9C-101B-9397-08002B2CF9AE}" pid="28" name="MSIP_Label_f42aa342-8706-4288-bd11-ebb85995028c_SiteId">
    <vt:lpwstr>72f988bf-86f1-41af-91ab-2d7cd011db47</vt:lpwstr>
  </property>
  <property fmtid="{D5CDD505-2E9C-101B-9397-08002B2CF9AE}" pid="29" name="MSIP_Label_f42aa342-8706-4288-bd11-ebb85995028c_Ref">
    <vt:lpwstr>https://api.informationprotection.azure.com/api/72f988bf-86f1-41af-91ab-2d7cd011db47</vt:lpwstr>
  </property>
  <property fmtid="{D5CDD505-2E9C-101B-9397-08002B2CF9AE}" pid="30" name="MSIP_Label_f42aa342-8706-4288-bd11-ebb85995028c_Owner">
    <vt:lpwstr>mas@microsoft.com</vt:lpwstr>
  </property>
  <property fmtid="{D5CDD505-2E9C-101B-9397-08002B2CF9AE}" pid="31" name="MSIP_Label_f42aa342-8706-4288-bd11-ebb85995028c_SetDate">
    <vt:lpwstr>2017-09-18T21:50:48.3356476+01:00</vt:lpwstr>
  </property>
  <property fmtid="{D5CDD505-2E9C-101B-9397-08002B2CF9AE}" pid="32" name="MSIP_Label_f42aa342-8706-4288-bd11-ebb85995028c_Name">
    <vt:lpwstr>General</vt:lpwstr>
  </property>
  <property fmtid="{D5CDD505-2E9C-101B-9397-08002B2CF9AE}" pid="33" name="MSIP_Label_f42aa342-8706-4288-bd11-ebb85995028c_Application">
    <vt:lpwstr>Microsoft Azure Information Protection</vt:lpwstr>
  </property>
  <property fmtid="{D5CDD505-2E9C-101B-9397-08002B2CF9AE}" pid="34" name="MSIP_Label_f42aa342-8706-4288-bd11-ebb85995028c_Extended_MSFT_Method">
    <vt:lpwstr>Automatic</vt:lpwstr>
  </property>
  <property fmtid="{D5CDD505-2E9C-101B-9397-08002B2CF9AE}" pid="35" name="Sensitivity">
    <vt:lpwstr>General</vt:lpwstr>
  </property>
</Properties>
</file>